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72" r:id="rId4"/>
    <p:sldId id="277" r:id="rId5"/>
    <p:sldId id="278" r:id="rId6"/>
    <p:sldId id="259" r:id="rId7"/>
    <p:sldId id="273" r:id="rId8"/>
    <p:sldId id="274" r:id="rId9"/>
    <p:sldId id="280" r:id="rId10"/>
    <p:sldId id="284" r:id="rId11"/>
    <p:sldId id="263" r:id="rId12"/>
    <p:sldId id="279" r:id="rId13"/>
    <p:sldId id="293" r:id="rId14"/>
    <p:sldId id="285" r:id="rId15"/>
    <p:sldId id="286" r:id="rId16"/>
    <p:sldId id="264" r:id="rId17"/>
    <p:sldId id="288" r:id="rId18"/>
    <p:sldId id="290" r:id="rId19"/>
    <p:sldId id="282" r:id="rId20"/>
    <p:sldId id="276" r:id="rId21"/>
    <p:sldId id="283" r:id="rId22"/>
    <p:sldId id="292" r:id="rId23"/>
    <p:sldId id="291" r:id="rId24"/>
    <p:sldId id="289" r:id="rId25"/>
    <p:sldId id="271" r:id="rId2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Wildman" initials="EW" lastIdx="1" clrIdx="0">
    <p:extLst>
      <p:ext uri="{19B8F6BF-5375-455C-9EA6-DF929625EA0E}">
        <p15:presenceInfo xmlns:p15="http://schemas.microsoft.com/office/powerpoint/2012/main" userId="Emma Wildm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1D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75785" autoAdjust="0"/>
  </p:normalViewPr>
  <p:slideViewPr>
    <p:cSldViewPr snapToGrid="0">
      <p:cViewPr varScale="1">
        <p:scale>
          <a:sx n="55" d="100"/>
          <a:sy n="55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D4E4BC-931F-456F-A5D3-A221138BC200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B8B06-3488-4E3E-A9E5-EBC31C182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5610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0271D-6F4F-46BD-970A-19CA3268A47B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20E33-398F-4E7C-83D6-5BE2CCD9F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71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230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Teacher</a:t>
            </a:r>
            <a:r>
              <a:rPr lang="en-GB" baseline="0" dirty="0"/>
              <a:t> on the door – quick messages for anything else, please email the office. Teachers aim to respond within 48hours.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35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 will share paper copies</a:t>
            </a:r>
            <a:r>
              <a:rPr lang="en-GB" baseline="0" dirty="0"/>
              <a:t> of Parent Guide.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995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261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9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7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0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2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432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8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300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030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63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12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1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2EBCF-4AA0-45FD-8C41-4B7CCBED20B2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rimarysite-prod-sorted.s3.amazonaws.com/roundwood-primary-school-redesign/UploadedDocument/018ce376-38db-41c1-83c0-a86f0b5b2a63/communications-final.pd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office@Roundwood.bucks.sch.uk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Teacher – </a:t>
            </a:r>
            <a:b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Year 3</a:t>
            </a:r>
            <a:endParaRPr lang="en-GB" b="1" dirty="0"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25" y="3853543"/>
            <a:ext cx="21907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3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A31D27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Y3 Team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61768" y="1828800"/>
            <a:ext cx="7984524" cy="1828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Mrs Kent - Class Teacher (4 days)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Mrs Clarke – Class Teacher (1 day)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Mrs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Druce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– Teaching Assistant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Mr Tattersfield – Teaching Assistant 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203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school values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30" y="1916299"/>
            <a:ext cx="10600339" cy="302540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 flipH="1">
            <a:off x="9012754" y="5058733"/>
            <a:ext cx="2881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  <a:latin typeface="Sassoon Primary Std" panose="020B0503020103030203" pitchFamily="34" charset="0"/>
              </a:rPr>
              <a:t>We lead with nurture </a:t>
            </a:r>
            <a:endParaRPr lang="en-GB" sz="4000" b="1" dirty="0">
              <a:solidFill>
                <a:schemeClr val="bg1"/>
              </a:solidFill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52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Marvellous 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Informs parents about current learning and exciting opportunities in the classroom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Provides reminders about upcoming class / school events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Acts as a celebration platform where teachers share badges and thumbs up (house points)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Instant notifications for parents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Celebrated weekly in assembly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Creates a year book, each year, for child to revisit </a:t>
            </a:r>
          </a:p>
        </p:txBody>
      </p:sp>
    </p:spTree>
    <p:extLst>
      <p:ext uri="{BB962C8B-B14F-4D97-AF65-F5344CB8AC3E}">
        <p14:creationId xmlns:p14="http://schemas.microsoft.com/office/powerpoint/2010/main" val="2759693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Teacher on the door, morning and afternoon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Fortnightly bulletin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Website calendar which you can subscribe to </a:t>
            </a:r>
          </a:p>
          <a:p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Parentmail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Marvellous Me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Emails to class teacher via the office (We aim to reply within 48 hours)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Refer to communication policy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hlinkClick r:id="rId3"/>
              </a:rPr>
              <a:t>https://primarysite-prod-sorted.s3.amazonaws.com/roundwood-primary-school-redesign/UploadedDocument/018ce376-38db-41c1-83c0-a86f0b5b2a63/communications-final.pdf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355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782FD3-8C91-4C27-95D6-0374421DD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463" y="660296"/>
            <a:ext cx="8779096" cy="586476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3CFD14-D135-4AB6-8835-50FF6D662B78}"/>
              </a:ext>
            </a:extLst>
          </p:cNvPr>
          <p:cNvSpPr/>
          <p:nvPr/>
        </p:nvSpPr>
        <p:spPr>
          <a:xfrm>
            <a:off x="392178" y="148277"/>
            <a:ext cx="1984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Example timetable</a:t>
            </a:r>
          </a:p>
        </p:txBody>
      </p:sp>
    </p:spTree>
    <p:extLst>
      <p:ext uri="{BB962C8B-B14F-4D97-AF65-F5344CB8AC3E}">
        <p14:creationId xmlns:p14="http://schemas.microsoft.com/office/powerpoint/2010/main" val="622870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1530" y="2230995"/>
            <a:ext cx="5055973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Curriculum </a:t>
            </a:r>
          </a:p>
        </p:txBody>
      </p:sp>
    </p:spTree>
    <p:extLst>
      <p:ext uri="{BB962C8B-B14F-4D97-AF65-F5344CB8AC3E}">
        <p14:creationId xmlns:p14="http://schemas.microsoft.com/office/powerpoint/2010/main" val="65471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027" y="100302"/>
            <a:ext cx="9618768" cy="561469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83431" y="6075457"/>
            <a:ext cx="88939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see </a:t>
            </a:r>
            <a:r>
              <a:rPr lang="en-GB" sz="3600" dirty="0" smtClean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all curriculum maps on our website </a:t>
            </a:r>
            <a:endParaRPr lang="en-GB" sz="3600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67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Assessments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38200" y="1514834"/>
            <a:ext cx="10900719" cy="524431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We carry out assessments each term to help us to identify the areas of the curriculum the children have a secure understanding of and those things that need further teaching.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These assessments are used alongside our observations of the children and the progress they are making within lessons to inform the attainment and progress information we share with you.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r>
              <a:rPr lang="en-GB" u="sng" dirty="0">
                <a:solidFill>
                  <a:schemeClr val="bg1"/>
                </a:solidFill>
                <a:latin typeface="Sassoon Primary Std" panose="020B0503020103030203" pitchFamily="34" charset="0"/>
              </a:rPr>
              <a:t>Multiplication Check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Children in Year 4 are required to complete the statutory multiplication check in June. This assesses the children’s fluency of all times table facts.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This was introduced because knowledge of times table facts underpins many areas of learning and so having a secure understanding and recall of them supports progress in many areas of Maths.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294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Homework – KS2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056970"/>
          </a:xfrm>
        </p:spPr>
        <p:txBody>
          <a:bodyPr>
            <a:noAutofit/>
          </a:bodyPr>
          <a:lstStyle/>
          <a:p>
            <a:r>
              <a:rPr lang="en-GB" sz="3000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Numbots</a:t>
            </a:r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(if advised) to practise addition and subtraction facts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TT </a:t>
            </a:r>
            <a:r>
              <a:rPr lang="en-GB" sz="3000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Rockstars</a:t>
            </a:r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&amp; Flashcards to develop Times Table fluency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HFW / Spellings 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books will be changed on a Monday. House Points will be awarded for reading regularly at home.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Homework Activity Grids – shared at the beginning of each half term to enrich the children’s learning.</a:t>
            </a:r>
          </a:p>
          <a:p>
            <a:pPr marL="0" indent="0">
              <a:buNone/>
            </a:pPr>
            <a:endParaRPr lang="en-GB" sz="3000" dirty="0">
              <a:solidFill>
                <a:srgbClr val="FFFF00"/>
              </a:solidFill>
              <a:cs typeface="Arial" panose="020B0604020202020204" pitchFamily="34" charset="0"/>
            </a:endParaRPr>
          </a:p>
          <a:p>
            <a:endParaRPr lang="en-GB" sz="3000" dirty="0">
              <a:solidFill>
                <a:srgbClr val="FFFF00"/>
              </a:solidFill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see our Parent’s Guide to Homework</a:t>
            </a:r>
          </a:p>
        </p:txBody>
      </p:sp>
    </p:spTree>
    <p:extLst>
      <p:ext uri="{BB962C8B-B14F-4D97-AF65-F5344CB8AC3E}">
        <p14:creationId xmlns:p14="http://schemas.microsoft.com/office/powerpoint/2010/main" val="997796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7202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508" y="254289"/>
            <a:ext cx="6212898" cy="6174860"/>
          </a:xfrm>
          <a:prstGeom prst="rect">
            <a:avLst/>
          </a:prstGeom>
        </p:spPr>
      </p:pic>
      <p:pic>
        <p:nvPicPr>
          <p:cNvPr id="8" name="Picture 7" descr="C:\Users\Head\AppData\Local\Temp\Temp1_great-books-guide-poster-social-cards.zip\primary-social-squar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89250"/>
            <a:ext cx="4490171" cy="4039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1749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Proposed Trips and Events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Autumn Term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TBC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Spring Term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TBC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Summer Term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The Living Rainforest, Berkshire estimated cost £30</a:t>
            </a:r>
          </a:p>
        </p:txBody>
      </p:sp>
    </p:spTree>
    <p:extLst>
      <p:ext uri="{BB962C8B-B14F-4D97-AF65-F5344CB8AC3E}">
        <p14:creationId xmlns:p14="http://schemas.microsoft.com/office/powerpoint/2010/main" val="2353306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841E0-2A76-4F31-AC91-6E89504A0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8839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Personal Development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42E8C9-F30B-4FC5-ABC8-D38C564F9D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6" y="858644"/>
            <a:ext cx="10255610" cy="57763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8A8DF8-176D-493F-9B66-CF2F7E1529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89995">
            <a:off x="9992090" y="174309"/>
            <a:ext cx="1640184" cy="231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5173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7202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 – Gawcott 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Start of day is 9:00am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End of day is 3:30pm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Wraparound care run by S4A 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Breakfast club open from 7:30am 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After school club open until 6:00pm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To book a session in S4A breakfast club or after school club. Go to the S4A website and click on Roundwood school</a:t>
            </a:r>
          </a:p>
        </p:txBody>
      </p:sp>
    </p:spTree>
    <p:extLst>
      <p:ext uri="{BB962C8B-B14F-4D97-AF65-F5344CB8AC3E}">
        <p14:creationId xmlns:p14="http://schemas.microsoft.com/office/powerpoint/2010/main" val="409273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 – Gawcott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205" y="1825624"/>
            <a:ext cx="11788345" cy="4908807"/>
          </a:xfrm>
        </p:spPr>
        <p:txBody>
          <a:bodyPr>
            <a:normAutofit/>
          </a:bodyPr>
          <a:lstStyle/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books and reading records should be brought to school everyday.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Toys and items from home should not be brought into school.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Cloakroom space is very limited. Small Bags only with essentials 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Small Pencil Cases can be brought in containing colouring pencils and felt pens. Teacher’s discretion will be used on when they can be used.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Medical conditions / allergies must be detailed on a healthcare plan and medication provided in original packaging. 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anyone else is picking your child up, please e-mail or call the school office otherwise we will not be able to send your child home </a:t>
            </a:r>
          </a:p>
        </p:txBody>
      </p:sp>
    </p:spTree>
    <p:extLst>
      <p:ext uri="{BB962C8B-B14F-4D97-AF65-F5344CB8AC3E}">
        <p14:creationId xmlns:p14="http://schemas.microsoft.com/office/powerpoint/2010/main" val="5965427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&amp; Games – Gawcott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200" y="1531709"/>
            <a:ext cx="10515600" cy="482742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is on a Wednesday and a Friday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bring your P.E. kit to school in a drawstring bag.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make sure you wear the correct school uniform for PE this includes trainers and not dress down clothes</a:t>
            </a: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7762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Uniform – Gawcott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sweatshirt or cardigan with school logo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Plain white polo shirt or plain white blouse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skirt/pinafore/trousers/shorts; traditional school style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short socks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White long socks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or grey tights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Black leather (or alternative) school shoes (not trainers)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and white gingham dress or playsuit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All children require a water bottle and wellington boots / outdoor shoes</a:t>
            </a:r>
            <a:endParaRPr lang="en-GB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7710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Uniform – Expectations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Long hair / and or fringes must be tied or clipped back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Studs for pierced ears (must be covered or removed for P.E.)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No other jewellery permitted (unless for religious reasons)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No make up or  nail varnish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No extreme hair cuts e.g. mullets / close shaven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No hair dye </a:t>
            </a:r>
          </a:p>
        </p:txBody>
      </p:sp>
    </p:spTree>
    <p:extLst>
      <p:ext uri="{BB962C8B-B14F-4D97-AF65-F5344CB8AC3E}">
        <p14:creationId xmlns:p14="http://schemas.microsoft.com/office/powerpoint/2010/main" val="26580256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Attendance – it really does matter!</a:t>
            </a:r>
          </a:p>
        </p:txBody>
      </p:sp>
      <p:pic>
        <p:nvPicPr>
          <p:cNvPr id="1026" name="Picture 2" descr="School Absence Data PDF - Silly School Education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02327"/>
            <a:ext cx="11942618" cy="541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6697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Behaviour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We have high expectations of behaviour at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Roundwood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School and expect all member of our school community to behave in a polite and respectful manner towards each other. This is rewarded through Marvellous Me.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All incidents of inappropriate behaviour are recorded on our CPOMS behaviour system and are monitored by senior members of staff.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Any incidents involving physical or inappropriate behaviour or language, sexualised behaviour, swearing or unkindness that could lead to suspected bullying will be reported to parents.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We are launching a kindness campaign in September to help us stamp out low level unkind behaviours – we will ask for your support with this </a:t>
            </a:r>
          </a:p>
        </p:txBody>
      </p:sp>
    </p:spTree>
    <p:extLst>
      <p:ext uri="{BB962C8B-B14F-4D97-AF65-F5344CB8AC3E}">
        <p14:creationId xmlns:p14="http://schemas.microsoft.com/office/powerpoint/2010/main" val="38713432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from home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Make sure your child arrives on time each morning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Provide an appropriate bedtime routine to ensure children are getting enough sleep and come to school ready to learn.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Support your child with reading, spelling and homework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Empty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bookbags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/ bags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Keep us informed of anything that may affect your child’s learning or happiness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Regularly check Marvellous Me,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Parentmail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and school calendar on the school website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6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Online safety </a:t>
            </a:r>
            <a:endParaRPr lang="en-GB" dirty="0">
              <a:latin typeface="Sassoon Primary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1825625"/>
            <a:ext cx="5680363" cy="440892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Help us to keep your child ‘a child’ for as long as possible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Trends in behaviour show that children are far too aware of adult topics /language as a direct result of social media access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Check your child’s phone / electronic devices regularly</a:t>
            </a:r>
          </a:p>
        </p:txBody>
      </p:sp>
      <p:pic>
        <p:nvPicPr>
          <p:cNvPr id="2052" name="Picture 4" descr="Understanding Age Ratings - Own It - BB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3936"/>
            <a:ext cx="57150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4649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/ Packed lunches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your child to receive hot meals, please ensure you order from fresh start directly – information on the website </a:t>
            </a:r>
          </a:p>
          <a:p>
            <a:pPr fontAlgn="t"/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does not want a hot meal, you can provide them with a packed lunch.</a:t>
            </a:r>
          </a:p>
          <a:p>
            <a:pPr fontAlgn="t"/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apply for Free School Meals if you receive any form of benefit – contact the school office for more information </a:t>
            </a:r>
          </a:p>
          <a:p>
            <a:pPr marL="0" indent="0" fontAlgn="t">
              <a:buNone/>
            </a:pP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4600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Contact us – Gawcott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to contact any member of staff please send to  </a:t>
            </a:r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  <a:hlinkClick r:id="rId2"/>
              </a:rPr>
              <a:t>office@Roundwood.bucks.sch.uk</a:t>
            </a:r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with FAO and Mrs Tattersfield will forward it to the correct member of staff for you.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Teachers will aim to respond to all emails within 48 hours, depending on the matter to be discussed. </a:t>
            </a:r>
          </a:p>
          <a:p>
            <a:r>
              <a:rPr lang="en-GB" sz="3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Alternatively, please call 01280 848306</a:t>
            </a:r>
          </a:p>
        </p:txBody>
      </p:sp>
    </p:spTree>
    <p:extLst>
      <p:ext uri="{BB962C8B-B14F-4D97-AF65-F5344CB8AC3E}">
        <p14:creationId xmlns:p14="http://schemas.microsoft.com/office/powerpoint/2010/main" val="37513845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</p:txBody>
      </p:sp>
      <p:pic>
        <p:nvPicPr>
          <p:cNvPr id="1026" name="Picture 2" descr="Free Questions Clipart Pictures - Clipartix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369" y="1969315"/>
            <a:ext cx="2425262" cy="3647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880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15119</TotalTime>
  <Words>1110</Words>
  <Application>Microsoft Office PowerPoint</Application>
  <PresentationFormat>Widescreen</PresentationFormat>
  <Paragraphs>122</Paragraphs>
  <Slides>25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Arial Rounded MT Bold</vt:lpstr>
      <vt:lpstr>Calibri</vt:lpstr>
      <vt:lpstr>Calibri Light</vt:lpstr>
      <vt:lpstr>Sassoon Primary Std</vt:lpstr>
      <vt:lpstr>Office Theme</vt:lpstr>
      <vt:lpstr>Meet the Teacher –  Year 3</vt:lpstr>
      <vt:lpstr>Meet the Y3 Team</vt:lpstr>
      <vt:lpstr>Our school values </vt:lpstr>
      <vt:lpstr>Marvellous Me </vt:lpstr>
      <vt:lpstr>Communication </vt:lpstr>
      <vt:lpstr>PowerPoint Presentation</vt:lpstr>
      <vt:lpstr>Our Curriculum </vt:lpstr>
      <vt:lpstr>PowerPoint Presentation</vt:lpstr>
      <vt:lpstr>Assessments </vt:lpstr>
      <vt:lpstr>Homework – KS2 </vt:lpstr>
      <vt:lpstr>Reading </vt:lpstr>
      <vt:lpstr>Proposed Trips and Events </vt:lpstr>
      <vt:lpstr>Personal Development </vt:lpstr>
      <vt:lpstr>Useful Information – Gawcott    </vt:lpstr>
      <vt:lpstr>Useful Information – Gawcott   </vt:lpstr>
      <vt:lpstr>PE &amp; Games – Gawcott   </vt:lpstr>
      <vt:lpstr>Uniform – Gawcott  </vt:lpstr>
      <vt:lpstr>Uniform – Expectations   </vt:lpstr>
      <vt:lpstr>Attendance – it really does matter!</vt:lpstr>
      <vt:lpstr>Behaviour </vt:lpstr>
      <vt:lpstr>Support from home </vt:lpstr>
      <vt:lpstr>Online safety </vt:lpstr>
      <vt:lpstr>Hot meals / Packed lunches </vt:lpstr>
      <vt:lpstr>Contact us – Gawcott </vt:lpstr>
      <vt:lpstr>Questions</vt:lpstr>
    </vt:vector>
  </TitlesOfParts>
  <Company>SchoolTST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Head</dc:creator>
  <cp:lastModifiedBy>Head Teacher</cp:lastModifiedBy>
  <cp:revision>62</cp:revision>
  <cp:lastPrinted>2024-07-03T16:12:40Z</cp:lastPrinted>
  <dcterms:created xsi:type="dcterms:W3CDTF">2022-09-06T13:09:57Z</dcterms:created>
  <dcterms:modified xsi:type="dcterms:W3CDTF">2025-11-28T12:34:36Z</dcterms:modified>
</cp:coreProperties>
</file>