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72" r:id="rId4"/>
    <p:sldId id="277" r:id="rId5"/>
    <p:sldId id="278" r:id="rId6"/>
    <p:sldId id="259" r:id="rId7"/>
    <p:sldId id="273" r:id="rId8"/>
    <p:sldId id="280" r:id="rId9"/>
    <p:sldId id="261" r:id="rId10"/>
    <p:sldId id="263" r:id="rId11"/>
    <p:sldId id="279" r:id="rId12"/>
    <p:sldId id="260" r:id="rId13"/>
    <p:sldId id="281" r:id="rId14"/>
    <p:sldId id="287" r:id="rId15"/>
    <p:sldId id="275" r:id="rId16"/>
    <p:sldId id="290" r:id="rId17"/>
    <p:sldId id="282" r:id="rId18"/>
    <p:sldId id="283" r:id="rId19"/>
    <p:sldId id="292" r:id="rId20"/>
    <p:sldId id="266" r:id="rId21"/>
    <p:sldId id="26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Wildman" initials="EW" lastIdx="1" clrIdx="0">
    <p:extLst>
      <p:ext uri="{19B8F6BF-5375-455C-9EA6-DF929625EA0E}">
        <p15:presenceInfo xmlns:p15="http://schemas.microsoft.com/office/powerpoint/2012/main" userId="Emma Wildma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1D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6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D0271D-6F4F-46BD-970A-19CA3268A47B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A20E33-398F-4E7C-83D6-5BE2CCD9F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719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aim to:</a:t>
            </a: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Inspire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our children with the best the world has to offer whilst igniting a passion for learning, along with their enthusiasm and curiosity to explore</a:t>
            </a:r>
          </a:p>
          <a:p>
            <a:pPr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Challenge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our children so that they strive to achieve their best, and to think to remember.</a:t>
            </a:r>
          </a:p>
          <a:p>
            <a:pPr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Grow 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our children so that they can converse, share in relationships and academically succeed beyond their time with us; being truly motivated by the successes and development they have made over time.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0E33-398F-4E7C-83D6-5BE2CCD9FD4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230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Please </a:t>
            </a:r>
            <a:r>
              <a:rPr lang="en-GB"/>
              <a:t>be</a:t>
            </a:r>
            <a:r>
              <a:rPr lang="en-GB" baseline="0"/>
              <a:t> awae that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0E33-398F-4E7C-83D6-5BE2CCD9FD41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540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261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94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373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602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25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432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188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300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030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763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129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1D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2EBCF-4AA0-45FD-8C41-4B7CCBED20B2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09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office@Roundwood.bucks.sch.uk" TargetMode="External"/><Relationship Id="rId2" Type="http://schemas.openxmlformats.org/officeDocument/2006/relationships/hyperlink" Target="mailto:admin@Roundwood.bucks.sch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Meet the Teacher – </a:t>
            </a:r>
            <a:b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</a:br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Year 4</a:t>
            </a:r>
            <a:r>
              <a:rPr lang="en-GB" b="1" dirty="0">
                <a:solidFill>
                  <a:srgbClr val="FFFF00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625" y="3853543"/>
            <a:ext cx="219075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230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A31D27"/>
          </a:solidFill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Meet the Y4 Team</a:t>
            </a:r>
          </a:p>
        </p:txBody>
      </p:sp>
      <p:pic>
        <p:nvPicPr>
          <p:cNvPr id="1026" name="Picture 2" descr="https://www.roundwood.bucks.sch.uk/_site/data/files/images/migrated/whos-who--staff/91626569-4002-4d29-8412-a62a5ab59ecc_1x1.jpeg">
            <a:extLst>
              <a:ext uri="{FF2B5EF4-FFF2-40B4-BE49-F238E27FC236}">
                <a16:creationId xmlns:a16="http://schemas.microsoft.com/office/drawing/2014/main" id="{E1BEB248-1C29-4E67-B9D4-63F967BD6EA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8883" y="1636084"/>
            <a:ext cx="2455606" cy="3157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roundwood.bucks.sch.uk/_site/data/files/images/migrated/whos-who--staff/c31efa50-187e-431e-b825-0717db6fd9cf_1x1.jpeg">
            <a:extLst>
              <a:ext uri="{FF2B5EF4-FFF2-40B4-BE49-F238E27FC236}">
                <a16:creationId xmlns:a16="http://schemas.microsoft.com/office/drawing/2014/main" id="{E2D87906-5DDB-4EEE-8F49-52C79F64F6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225" y="1636084"/>
            <a:ext cx="2354823" cy="3139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2070B46-09E4-4CA6-969B-5B56D68E9196}"/>
              </a:ext>
            </a:extLst>
          </p:cNvPr>
          <p:cNvSpPr txBox="1"/>
          <p:nvPr/>
        </p:nvSpPr>
        <p:spPr>
          <a:xfrm>
            <a:off x="3854245" y="5034116"/>
            <a:ext cx="2153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Mr</a:t>
            </a:r>
            <a:r>
              <a:rPr lang="en-US" dirty="0"/>
              <a:t> Webb</a:t>
            </a:r>
          </a:p>
          <a:p>
            <a:pPr algn="ctr"/>
            <a:r>
              <a:rPr lang="en-US" dirty="0"/>
              <a:t>Teacher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5E84E4-C572-4094-92B4-37E957BF4517}"/>
              </a:ext>
            </a:extLst>
          </p:cNvPr>
          <p:cNvSpPr txBox="1"/>
          <p:nvPr/>
        </p:nvSpPr>
        <p:spPr>
          <a:xfrm>
            <a:off x="6961238" y="5034115"/>
            <a:ext cx="19664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Mrs</a:t>
            </a:r>
            <a:r>
              <a:rPr lang="en-US" dirty="0"/>
              <a:t> Yates</a:t>
            </a:r>
          </a:p>
          <a:p>
            <a:pPr algn="ctr"/>
            <a:r>
              <a:rPr lang="en-US" dirty="0"/>
              <a:t>Teaching Assistant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9203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school values </a:t>
            </a:r>
          </a:p>
        </p:txBody>
      </p:sp>
      <p:sp>
        <p:nvSpPr>
          <p:cNvPr id="9" name="TextBox 8"/>
          <p:cNvSpPr txBox="1"/>
          <p:nvPr/>
        </p:nvSpPr>
        <p:spPr>
          <a:xfrm flipH="1">
            <a:off x="9012754" y="5058733"/>
            <a:ext cx="28817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Sassoon Primary Std" panose="020B0503020103030203" pitchFamily="34" charset="0"/>
              </a:rPr>
              <a:t>We lead with nurture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830" y="1916299"/>
            <a:ext cx="10600339" cy="3025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528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Marvellous Me</a:t>
            </a:r>
            <a:r>
              <a:rPr lang="en-GB" b="1" dirty="0">
                <a:solidFill>
                  <a:srgbClr val="FFFF00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Informs parents about current learning and exciting opportunities in the classroom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Acts as a celebration platform where teachers share badges and thumbs up (house points)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Instant notifications for parents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Celebrated weekly in class assembly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Creates a year book, each year, for child to revisit </a:t>
            </a:r>
          </a:p>
        </p:txBody>
      </p:sp>
    </p:spTree>
    <p:extLst>
      <p:ext uri="{BB962C8B-B14F-4D97-AF65-F5344CB8AC3E}">
        <p14:creationId xmlns:p14="http://schemas.microsoft.com/office/powerpoint/2010/main" val="2759693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Communication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Teacher on the door, morning and afternoon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Fortnightly bulletin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Website calendar which you can subscribe to </a:t>
            </a:r>
          </a:p>
          <a:p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</a:rPr>
              <a:t>Parentmail</a:t>
            </a:r>
            <a:endParaRPr lang="en-GB" dirty="0">
              <a:solidFill>
                <a:schemeClr val="bg1"/>
              </a:solidFill>
              <a:latin typeface="Sassoon Primary Std" panose="020B0503020103030203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 Marvellous Me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Emails to class teacher via the office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Please refer to our Communication policy for more details: https://www.roundwood.bucks.sch.uk/policies</a:t>
            </a:r>
          </a:p>
        </p:txBody>
      </p:sp>
    </p:spTree>
    <p:extLst>
      <p:ext uri="{BB962C8B-B14F-4D97-AF65-F5344CB8AC3E}">
        <p14:creationId xmlns:p14="http://schemas.microsoft.com/office/powerpoint/2010/main" val="1790355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Timetable 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07B763D3-3FF8-4536-8CF1-864DD498AE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65514" y="1445342"/>
            <a:ext cx="7761983" cy="504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8700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Our Curriculum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C43E73D-0CD2-4EE4-9B4E-CDE50709FE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38400" y="1398998"/>
            <a:ext cx="7315200" cy="517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71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Assessments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67188"/>
            <a:ext cx="1063336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 </a:t>
            </a:r>
          </a:p>
          <a:p>
            <a:r>
              <a:rPr lang="en-US" dirty="0">
                <a:solidFill>
                  <a:schemeClr val="bg1"/>
                </a:solidFill>
              </a:rPr>
              <a:t>At the end of Autumn, Spring and Summer Terms, children complete assessments in </a:t>
            </a:r>
            <a:r>
              <a:rPr lang="en-US" dirty="0" err="1">
                <a:solidFill>
                  <a:schemeClr val="bg1"/>
                </a:solidFill>
              </a:rPr>
              <a:t>Maths</a:t>
            </a:r>
            <a:r>
              <a:rPr lang="en-US" dirty="0">
                <a:solidFill>
                  <a:schemeClr val="bg1"/>
                </a:solidFill>
              </a:rPr>
              <a:t>, Reading and Writing.</a:t>
            </a:r>
          </a:p>
          <a:p>
            <a:r>
              <a:rPr lang="en-US" dirty="0">
                <a:solidFill>
                  <a:schemeClr val="bg1"/>
                </a:solidFill>
              </a:rPr>
              <a:t>At the end of each </a:t>
            </a:r>
            <a:r>
              <a:rPr lang="en-US" dirty="0" err="1">
                <a:solidFill>
                  <a:schemeClr val="bg1"/>
                </a:solidFill>
              </a:rPr>
              <a:t>Maths</a:t>
            </a:r>
            <a:r>
              <a:rPr lang="en-US" dirty="0">
                <a:solidFill>
                  <a:schemeClr val="bg1"/>
                </a:solidFill>
              </a:rPr>
              <a:t> and Science Unit, children complete an ‘End of Block’ assessment.</a:t>
            </a:r>
          </a:p>
          <a:p>
            <a:r>
              <a:rPr lang="en-US" dirty="0">
                <a:solidFill>
                  <a:schemeClr val="bg1"/>
                </a:solidFill>
              </a:rPr>
              <a:t>In Year 4, children complete the national ‘Multiplication Tables Check’ during Summer Term.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756564" y="1465407"/>
            <a:ext cx="442652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rgbClr val="FFFF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6294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Homework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7"/>
            <a:ext cx="10515600" cy="405697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 T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Rockstars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– ten minutes per day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Spellings – weekly practice and checked every half-term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Reading – at least four times a week</a:t>
            </a:r>
            <a:endParaRPr lang="en-GB" dirty="0">
              <a:solidFill>
                <a:srgbClr val="FFFF00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Additional homework can be completed by utilising our termly ‘Dip and Do’ grids </a:t>
            </a: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https://www.roundwood.bucks.sch.uk/homework</a:t>
            </a:r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1764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Reading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6508" y="254289"/>
            <a:ext cx="6212898" cy="6174860"/>
          </a:xfrm>
          <a:prstGeom prst="rect">
            <a:avLst/>
          </a:prstGeom>
        </p:spPr>
      </p:pic>
      <p:pic>
        <p:nvPicPr>
          <p:cNvPr id="8" name="Picture 7" descr="C:\Users\Head\AppData\Local\Temp\Temp1_great-books-guide-poster-social-cards.zip\primary-social-squar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89250"/>
            <a:ext cx="4490171" cy="40398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17493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Proposed Trips and Events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Sassoon Primary Std" panose="020B0503020103030203" pitchFamily="34" charset="0"/>
              </a:rPr>
              <a:t>P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</a:rPr>
              <a:t>oint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 Blank Adventure – featuring axe throwing, archery and rifle shooting!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Bletchley Park – visit the </a:t>
            </a:r>
            <a:r>
              <a:rPr lang="en-US" dirty="0">
                <a:solidFill>
                  <a:schemeClr val="bg1"/>
                </a:solidFill>
                <a:latin typeface="Google Sans"/>
              </a:rPr>
              <a:t>historic estate which served as the top-secret home of Britain's World War II codebreakers!</a:t>
            </a:r>
          </a:p>
          <a:p>
            <a:r>
              <a:rPr lang="en-US" dirty="0">
                <a:solidFill>
                  <a:schemeClr val="bg1"/>
                </a:solidFill>
                <a:latin typeface="Google Sans"/>
              </a:rPr>
              <a:t>Local Farm – complete various Year 4 ‘Personal Development Passport’ activities, like pond dipping and meeting the farmers! 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533065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Useful Information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Start of day is 9:00am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End of day is 3:00pm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Wraparound care run by S4A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Breakfast club open from 7:30am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Afterschool club open until 6:00pm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To book a session in S4A breakfast club or after school club. Go to the S4A website and click on Roundwood school</a:t>
            </a:r>
          </a:p>
        </p:txBody>
      </p:sp>
    </p:spTree>
    <p:extLst>
      <p:ext uri="{BB962C8B-B14F-4D97-AF65-F5344CB8AC3E}">
        <p14:creationId xmlns:p14="http://schemas.microsoft.com/office/powerpoint/2010/main" val="11372228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Useful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toys or stationary to be brought in from home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Medical conditions / allergies must be detailed on a healthcare plan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anyone else is picking your child up, please e-mail or call the school office otherwise we will not be able to send your child home </a:t>
            </a:r>
          </a:p>
        </p:txBody>
      </p:sp>
    </p:spTree>
    <p:extLst>
      <p:ext uri="{BB962C8B-B14F-4D97-AF65-F5344CB8AC3E}">
        <p14:creationId xmlns:p14="http://schemas.microsoft.com/office/powerpoint/2010/main" val="35411928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PE &amp; Games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200" y="1531709"/>
            <a:ext cx="10515600" cy="4827423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PE is on Tuesday and Wednesday  </a:t>
            </a:r>
          </a:p>
          <a:p>
            <a:r>
              <a:rPr lang="en-GB" sz="32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Please send your child into school wearing their PE kit</a:t>
            </a:r>
          </a:p>
          <a:p>
            <a:r>
              <a:rPr lang="en-GB" sz="32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Please make sure you child wears the correct uniform for PE, and not dress down clothes</a:t>
            </a:r>
          </a:p>
          <a:p>
            <a:pPr marL="0" indent="0">
              <a:buNone/>
            </a:pPr>
            <a:endParaRPr lang="en-GB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5135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Red sweatshirt or cardigan with school logo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Plain white polo shirt or plain white blouse 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Grey skirt/pinafore/trousers/shorts; traditional school style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Grey short socks 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White long socks 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Red or grey tights 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Black leather school shoes (not trainers)</a:t>
            </a: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Red and white gingham dress or playsuit </a:t>
            </a:r>
          </a:p>
          <a:p>
            <a:endParaRPr lang="en-GB" sz="5100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sz="5100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All children require a water bottle and wellington boots </a:t>
            </a:r>
            <a:endParaRPr lang="en-GB" sz="5100" dirty="0">
              <a:latin typeface="Sassoon Primary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407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Uniform – Expectations 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67463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Long hair / and or fringes must be tied back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Studs for pierced ears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other jewellery permitted (unless for religious reasons)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make up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nail varnish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extreme hair cuts e.g. mullets / close shaven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No hair dye </a:t>
            </a:r>
          </a:p>
        </p:txBody>
      </p:sp>
    </p:spTree>
    <p:extLst>
      <p:ext uri="{BB962C8B-B14F-4D97-AF65-F5344CB8AC3E}">
        <p14:creationId xmlns:p14="http://schemas.microsoft.com/office/powerpoint/2010/main" val="26580256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Attendance – it really does matter!</a:t>
            </a:r>
          </a:p>
        </p:txBody>
      </p:sp>
      <p:pic>
        <p:nvPicPr>
          <p:cNvPr id="1026" name="Picture 2" descr="School Absence Data PDF - Silly School Education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02327"/>
            <a:ext cx="11942618" cy="541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6697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Support from home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Make sure your child arrives on time each morning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Support your child with reading, spelling and homework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Empty bags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Keep us informed of anything that may affect your child’s learning or happiness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Regularly check Marvellous Me, </a:t>
            </a:r>
            <a:r>
              <a:rPr lang="en-GB" dirty="0" err="1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Parentmail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and school calendar on the school website 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76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Online safety </a:t>
            </a:r>
            <a:endParaRPr lang="en-GB" dirty="0">
              <a:latin typeface="Sassoon Primary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673" y="1825625"/>
            <a:ext cx="5680363" cy="4408920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Help us to keep your child ‘a child’ for as long as possible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Trends in behaviour show that children are far too aware of adult topics /language as a direst result of social media access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your child has a device or phone, please check it regularly</a:t>
            </a:r>
          </a:p>
        </p:txBody>
      </p:sp>
      <p:pic>
        <p:nvPicPr>
          <p:cNvPr id="2052" name="Picture 4" descr="Understanding Age Ratings - Own It - BB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53936"/>
            <a:ext cx="57150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60782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Hot meals / Packed lunches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Hot meals are provided free of charge to all children up to Year 2. </a:t>
            </a:r>
          </a:p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Hot meals are payable for Years 3 – 6 unless in receipt of Pupil Premium funding.</a:t>
            </a:r>
          </a:p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your child does not want a hot meal, you can provide them with a packed lunch.</a:t>
            </a:r>
          </a:p>
          <a:p>
            <a:pPr fontAlgn="t"/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 would like your child to receive hot meals, please ensure you order from fresh start directly – information on the website </a:t>
            </a:r>
            <a:endParaRPr lang="en-GB" dirty="0">
              <a:latin typeface="Sassoon Primary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8241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Contact 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At </a:t>
            </a:r>
            <a:r>
              <a:rPr lang="en-GB" dirty="0" err="1">
                <a:solidFill>
                  <a:srgbClr val="FFFF00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Tingewick</a:t>
            </a:r>
            <a:r>
              <a:rPr lang="en-GB" dirty="0">
                <a:solidFill>
                  <a:srgbClr val="FFFF00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, 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 would like to contact any member of staff please send to  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  <a:hlinkClick r:id="rId2"/>
              </a:rPr>
              <a:t>admin@Roundwood.bucks.sch.uk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with FAO and Mrs Hall will forward it to the correct member of staff for you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Alternatively, please call 01280 848306</a:t>
            </a:r>
          </a:p>
          <a:p>
            <a:r>
              <a:rPr lang="en-GB" dirty="0">
                <a:solidFill>
                  <a:srgbClr val="FFFF00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At </a:t>
            </a:r>
            <a:r>
              <a:rPr lang="en-GB" dirty="0" err="1">
                <a:solidFill>
                  <a:srgbClr val="FFFF00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Gawcott</a:t>
            </a:r>
            <a:r>
              <a:rPr lang="en-GB" dirty="0">
                <a:solidFill>
                  <a:srgbClr val="FFFF00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, 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If you would like to contact any member of staff please send to  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  <a:hlinkClick r:id="rId3"/>
              </a:rPr>
              <a:t>office@Roundwood.bucks.sch.uk</a:t>
            </a:r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 with FAO and Mrs Tattersfield will forward it to the correct member of staff for you </a:t>
            </a:r>
          </a:p>
          <a:p>
            <a:r>
              <a:rPr lang="en-GB" dirty="0">
                <a:solidFill>
                  <a:schemeClr val="bg1"/>
                </a:solidFill>
                <a:latin typeface="Sassoon Primary Std" panose="020B0503020103030203" pitchFamily="34" charset="0"/>
                <a:cs typeface="Arial" panose="020B0604020202020204" pitchFamily="34" charset="0"/>
              </a:rPr>
              <a:t>Alternatively, please call 01280 848306</a:t>
            </a: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chemeClr val="bg1"/>
              </a:solidFill>
              <a:latin typeface="Sassoon Primary Std" panose="020B0503020103030203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7015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12312</TotalTime>
  <Words>890</Words>
  <Application>Microsoft Office PowerPoint</Application>
  <PresentationFormat>Widescreen</PresentationFormat>
  <Paragraphs>113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Google Sans</vt:lpstr>
      <vt:lpstr>Sassoon Primary Std</vt:lpstr>
      <vt:lpstr>Office Theme</vt:lpstr>
      <vt:lpstr>Meet the Teacher –  Year 4 </vt:lpstr>
      <vt:lpstr>Meet the Y4 Team</vt:lpstr>
      <vt:lpstr>Our school values </vt:lpstr>
      <vt:lpstr>Marvellous Me  </vt:lpstr>
      <vt:lpstr>Communication </vt:lpstr>
      <vt:lpstr>Our Timetable </vt:lpstr>
      <vt:lpstr>Our Curriculum </vt:lpstr>
      <vt:lpstr>Assessments </vt:lpstr>
      <vt:lpstr>Homework  </vt:lpstr>
      <vt:lpstr>Reading </vt:lpstr>
      <vt:lpstr>Proposed Trips and Events </vt:lpstr>
      <vt:lpstr>Useful Information </vt:lpstr>
      <vt:lpstr>Useful Information</vt:lpstr>
      <vt:lpstr>PE &amp; Games</vt:lpstr>
      <vt:lpstr>Uniform</vt:lpstr>
      <vt:lpstr>Uniform – Expectations   </vt:lpstr>
      <vt:lpstr>Attendance – it really does matter!</vt:lpstr>
      <vt:lpstr>Support from home </vt:lpstr>
      <vt:lpstr>Online safety </vt:lpstr>
      <vt:lpstr>Hot meals / Packed lunches </vt:lpstr>
      <vt:lpstr>Contact us</vt:lpstr>
    </vt:vector>
  </TitlesOfParts>
  <Company>SchoolTST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Head</dc:creator>
  <cp:lastModifiedBy>Head Teacher</cp:lastModifiedBy>
  <cp:revision>61</cp:revision>
  <dcterms:created xsi:type="dcterms:W3CDTF">2022-09-06T13:09:57Z</dcterms:created>
  <dcterms:modified xsi:type="dcterms:W3CDTF">2026-01-15T11:55:46Z</dcterms:modified>
</cp:coreProperties>
</file>