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8"/>
  </p:notesMasterIdLst>
  <p:sldIdLst>
    <p:sldId id="256" r:id="rId5"/>
    <p:sldId id="257" r:id="rId6"/>
    <p:sldId id="272" r:id="rId7"/>
    <p:sldId id="277" r:id="rId8"/>
    <p:sldId id="278" r:id="rId9"/>
    <p:sldId id="259" r:id="rId10"/>
    <p:sldId id="273" r:id="rId11"/>
    <p:sldId id="293" r:id="rId12"/>
    <p:sldId id="294" r:id="rId13"/>
    <p:sldId id="280" r:id="rId14"/>
    <p:sldId id="261" r:id="rId15"/>
    <p:sldId id="263" r:id="rId16"/>
    <p:sldId id="279" r:id="rId17"/>
    <p:sldId id="260" r:id="rId18"/>
    <p:sldId id="281" r:id="rId19"/>
    <p:sldId id="287" r:id="rId20"/>
    <p:sldId id="275" r:id="rId21"/>
    <p:sldId id="290" r:id="rId22"/>
    <p:sldId id="282" r:id="rId23"/>
    <p:sldId id="283" r:id="rId24"/>
    <p:sldId id="292" r:id="rId25"/>
    <p:sldId id="266" r:id="rId26"/>
    <p:sldId id="267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Wildman" initials="EW" lastIdx="1" clrIdx="0">
    <p:extLst>
      <p:ext uri="{19B8F6BF-5375-455C-9EA6-DF929625EA0E}">
        <p15:presenceInfo xmlns:p15="http://schemas.microsoft.com/office/powerpoint/2012/main" userId="Emma Wildma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1D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 snapToGrid="0">
      <p:cViewPr varScale="1">
        <p:scale>
          <a:sx n="59" d="100"/>
          <a:sy n="59" d="100"/>
        </p:scale>
        <p:origin x="64" y="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rven Longton" userId="5bfa1903-10bc-4f16-a0f6-9393069c86a3" providerId="ADAL" clId="{AE833424-FA64-49C0-82BF-F4673417CF2F}"/>
    <pc:docChg chg="custSel addSld modSld">
      <pc:chgData name="Morven Longton" userId="5bfa1903-10bc-4f16-a0f6-9393069c86a3" providerId="ADAL" clId="{AE833424-FA64-49C0-82BF-F4673417CF2F}" dt="2025-11-24T15:32:50.559" v="1126" actId="1076"/>
      <pc:docMkLst>
        <pc:docMk/>
      </pc:docMkLst>
      <pc:sldChg chg="modSp">
        <pc:chgData name="Morven Longton" userId="5bfa1903-10bc-4f16-a0f6-9393069c86a3" providerId="ADAL" clId="{AE833424-FA64-49C0-82BF-F4673417CF2F}" dt="2025-11-24T15:32:12.518" v="1122" actId="20577"/>
        <pc:sldMkLst>
          <pc:docMk/>
          <pc:sldMk cId="3599203929" sldId="257"/>
        </pc:sldMkLst>
        <pc:spChg chg="mod">
          <ac:chgData name="Morven Longton" userId="5bfa1903-10bc-4f16-a0f6-9393069c86a3" providerId="ADAL" clId="{AE833424-FA64-49C0-82BF-F4673417CF2F}" dt="2025-11-24T15:32:12.518" v="1122" actId="20577"/>
          <ac:spMkLst>
            <pc:docMk/>
            <pc:sldMk cId="3599203929" sldId="257"/>
            <ac:spMk id="9" creationId="{00000000-0000-0000-0000-000000000000}"/>
          </ac:spMkLst>
        </pc:spChg>
      </pc:sldChg>
      <pc:sldChg chg="modSp">
        <pc:chgData name="Morven Longton" userId="5bfa1903-10bc-4f16-a0f6-9393069c86a3" providerId="ADAL" clId="{AE833424-FA64-49C0-82BF-F4673417CF2F}" dt="2025-11-24T15:32:50.559" v="1126" actId="1076"/>
        <pc:sldMkLst>
          <pc:docMk/>
          <pc:sldMk cId="622870061" sldId="259"/>
        </pc:sldMkLst>
        <pc:picChg chg="mod modCrop">
          <ac:chgData name="Morven Longton" userId="5bfa1903-10bc-4f16-a0f6-9393069c86a3" providerId="ADAL" clId="{AE833424-FA64-49C0-82BF-F4673417CF2F}" dt="2025-11-24T15:32:50.559" v="1126" actId="1076"/>
          <ac:picMkLst>
            <pc:docMk/>
            <pc:sldMk cId="622870061" sldId="259"/>
            <ac:picMk id="5" creationId="{CBDD6AB2-E5C9-4155-9198-7C846325D030}"/>
          </ac:picMkLst>
        </pc:picChg>
      </pc:sldChg>
      <pc:sldChg chg="modSp">
        <pc:chgData name="Morven Longton" userId="5bfa1903-10bc-4f16-a0f6-9393069c86a3" providerId="ADAL" clId="{AE833424-FA64-49C0-82BF-F4673417CF2F}" dt="2025-11-24T15:28:21.848" v="925" actId="207"/>
        <pc:sldMkLst>
          <pc:docMk/>
          <pc:sldMk cId="1137222872" sldId="260"/>
        </pc:sldMkLst>
        <pc:spChg chg="mod">
          <ac:chgData name="Morven Longton" userId="5bfa1903-10bc-4f16-a0f6-9393069c86a3" providerId="ADAL" clId="{AE833424-FA64-49C0-82BF-F4673417CF2F}" dt="2025-11-24T15:28:21.848" v="925" actId="207"/>
          <ac:spMkLst>
            <pc:docMk/>
            <pc:sldMk cId="1137222872" sldId="260"/>
            <ac:spMk id="3" creationId="{00000000-0000-0000-0000-000000000000}"/>
          </ac:spMkLst>
        </pc:spChg>
      </pc:sldChg>
      <pc:sldChg chg="modSp">
        <pc:chgData name="Morven Longton" userId="5bfa1903-10bc-4f16-a0f6-9393069c86a3" providerId="ADAL" clId="{AE833424-FA64-49C0-82BF-F4673417CF2F}" dt="2025-11-24T15:24:43.542" v="627" actId="20577"/>
        <pc:sldMkLst>
          <pc:docMk/>
          <pc:sldMk cId="1927176442" sldId="261"/>
        </pc:sldMkLst>
        <pc:spChg chg="mod">
          <ac:chgData name="Morven Longton" userId="5bfa1903-10bc-4f16-a0f6-9393069c86a3" providerId="ADAL" clId="{AE833424-FA64-49C0-82BF-F4673417CF2F}" dt="2025-11-24T15:24:43.542" v="627" actId="20577"/>
          <ac:spMkLst>
            <pc:docMk/>
            <pc:sldMk cId="1927176442" sldId="261"/>
            <ac:spMk id="3" creationId="{00000000-0000-0000-0000-000000000000}"/>
          </ac:spMkLst>
        </pc:spChg>
      </pc:sldChg>
      <pc:sldChg chg="modSp">
        <pc:chgData name="Morven Longton" userId="5bfa1903-10bc-4f16-a0f6-9393069c86a3" providerId="ADAL" clId="{AE833424-FA64-49C0-82BF-F4673417CF2F}" dt="2025-11-24T15:30:47.745" v="1070" actId="20577"/>
        <pc:sldMkLst>
          <pc:docMk/>
          <pc:sldMk cId="1547015497" sldId="267"/>
        </pc:sldMkLst>
        <pc:spChg chg="mod">
          <ac:chgData name="Morven Longton" userId="5bfa1903-10bc-4f16-a0f6-9393069c86a3" providerId="ADAL" clId="{AE833424-FA64-49C0-82BF-F4673417CF2F}" dt="2025-11-24T15:30:47.745" v="1070" actId="20577"/>
          <ac:spMkLst>
            <pc:docMk/>
            <pc:sldMk cId="1547015497" sldId="267"/>
            <ac:spMk id="3" creationId="{00000000-0000-0000-0000-000000000000}"/>
          </ac:spMkLst>
        </pc:spChg>
      </pc:sldChg>
      <pc:sldChg chg="addSp delSp modSp">
        <pc:chgData name="Morven Longton" userId="5bfa1903-10bc-4f16-a0f6-9393069c86a3" providerId="ADAL" clId="{AE833424-FA64-49C0-82BF-F4673417CF2F}" dt="2025-11-24T15:31:13.015" v="1073" actId="1076"/>
        <pc:sldMkLst>
          <pc:docMk/>
          <pc:sldMk cId="65471942" sldId="273"/>
        </pc:sldMkLst>
        <pc:spChg chg="mod">
          <ac:chgData name="Morven Longton" userId="5bfa1903-10bc-4f16-a0f6-9393069c86a3" providerId="ADAL" clId="{AE833424-FA64-49C0-82BF-F4673417CF2F}" dt="2025-11-24T15:31:13.015" v="1073" actId="1076"/>
          <ac:spMkLst>
            <pc:docMk/>
            <pc:sldMk cId="65471942" sldId="273"/>
            <ac:spMk id="2" creationId="{00000000-0000-0000-0000-000000000000}"/>
          </ac:spMkLst>
        </pc:spChg>
        <pc:spChg chg="del">
          <ac:chgData name="Morven Longton" userId="5bfa1903-10bc-4f16-a0f6-9393069c86a3" providerId="ADAL" clId="{AE833424-FA64-49C0-82BF-F4673417CF2F}" dt="2025-11-24T15:31:05.110" v="1071" actId="478"/>
          <ac:spMkLst>
            <pc:docMk/>
            <pc:sldMk cId="65471942" sldId="273"/>
            <ac:spMk id="3" creationId="{00000000-0000-0000-0000-000000000000}"/>
          </ac:spMkLst>
        </pc:spChg>
        <pc:spChg chg="add del mod">
          <ac:chgData name="Morven Longton" userId="5bfa1903-10bc-4f16-a0f6-9393069c86a3" providerId="ADAL" clId="{AE833424-FA64-49C0-82BF-F4673417CF2F}" dt="2025-11-24T15:31:08.390" v="1072" actId="478"/>
          <ac:spMkLst>
            <pc:docMk/>
            <pc:sldMk cId="65471942" sldId="273"/>
            <ac:spMk id="5" creationId="{CE6F7973-A1DD-45E3-8B4F-31693080BF94}"/>
          </ac:spMkLst>
        </pc:spChg>
      </pc:sldChg>
      <pc:sldChg chg="modSp">
        <pc:chgData name="Morven Longton" userId="5bfa1903-10bc-4f16-a0f6-9393069c86a3" providerId="ADAL" clId="{AE833424-FA64-49C0-82BF-F4673417CF2F}" dt="2025-11-24T15:29:49.409" v="1059" actId="20577"/>
        <pc:sldMkLst>
          <pc:docMk/>
          <pc:sldMk cId="334040703" sldId="275"/>
        </pc:sldMkLst>
        <pc:spChg chg="mod">
          <ac:chgData name="Morven Longton" userId="5bfa1903-10bc-4f16-a0f6-9393069c86a3" providerId="ADAL" clId="{AE833424-FA64-49C0-82BF-F4673417CF2F}" dt="2025-11-24T15:29:49.409" v="1059" actId="20577"/>
          <ac:spMkLst>
            <pc:docMk/>
            <pc:sldMk cId="334040703" sldId="275"/>
            <ac:spMk id="3" creationId="{00000000-0000-0000-0000-000000000000}"/>
          </ac:spMkLst>
        </pc:spChg>
      </pc:sldChg>
      <pc:sldChg chg="modSp">
        <pc:chgData name="Morven Longton" userId="5bfa1903-10bc-4f16-a0f6-9393069c86a3" providerId="ADAL" clId="{AE833424-FA64-49C0-82BF-F4673417CF2F}" dt="2025-11-24T15:31:20.205" v="1074" actId="20577"/>
        <pc:sldMkLst>
          <pc:docMk/>
          <pc:sldMk cId="1790355513" sldId="278"/>
        </pc:sldMkLst>
        <pc:spChg chg="mod">
          <ac:chgData name="Morven Longton" userId="5bfa1903-10bc-4f16-a0f6-9393069c86a3" providerId="ADAL" clId="{AE833424-FA64-49C0-82BF-F4673417CF2F}" dt="2025-11-24T15:31:20.205" v="1074" actId="20577"/>
          <ac:spMkLst>
            <pc:docMk/>
            <pc:sldMk cId="1790355513" sldId="278"/>
            <ac:spMk id="3" creationId="{00000000-0000-0000-0000-000000000000}"/>
          </ac:spMkLst>
        </pc:spChg>
      </pc:sldChg>
      <pc:sldChg chg="modSp">
        <pc:chgData name="Morven Longton" userId="5bfa1903-10bc-4f16-a0f6-9393069c86a3" providerId="ADAL" clId="{AE833424-FA64-49C0-82BF-F4673417CF2F}" dt="2025-11-24T15:28:04.512" v="915" actId="20577"/>
        <pc:sldMkLst>
          <pc:docMk/>
          <pc:sldMk cId="2353306514" sldId="279"/>
        </pc:sldMkLst>
        <pc:spChg chg="mod">
          <ac:chgData name="Morven Longton" userId="5bfa1903-10bc-4f16-a0f6-9393069c86a3" providerId="ADAL" clId="{AE833424-FA64-49C0-82BF-F4673417CF2F}" dt="2025-11-24T15:28:04.512" v="915" actId="20577"/>
          <ac:spMkLst>
            <pc:docMk/>
            <pc:sldMk cId="2353306514" sldId="279"/>
            <ac:spMk id="3" creationId="{00000000-0000-0000-0000-000000000000}"/>
          </ac:spMkLst>
        </pc:spChg>
      </pc:sldChg>
      <pc:sldChg chg="addSp modSp">
        <pc:chgData name="Morven Longton" userId="5bfa1903-10bc-4f16-a0f6-9393069c86a3" providerId="ADAL" clId="{AE833424-FA64-49C0-82BF-F4673417CF2F}" dt="2025-11-24T15:23:13.417" v="267" actId="1076"/>
        <pc:sldMkLst>
          <pc:docMk/>
          <pc:sldMk cId="1486294289" sldId="280"/>
        </pc:sldMkLst>
        <pc:spChg chg="mod">
          <ac:chgData name="Morven Longton" userId="5bfa1903-10bc-4f16-a0f6-9393069c86a3" providerId="ADAL" clId="{AE833424-FA64-49C0-82BF-F4673417CF2F}" dt="2025-11-24T15:23:07.491" v="265" actId="1076"/>
          <ac:spMkLst>
            <pc:docMk/>
            <pc:sldMk cId="1486294289" sldId="280"/>
            <ac:spMk id="2" creationId="{00000000-0000-0000-0000-000000000000}"/>
          </ac:spMkLst>
        </pc:spChg>
        <pc:spChg chg="mod">
          <ac:chgData name="Morven Longton" userId="5bfa1903-10bc-4f16-a0f6-9393069c86a3" providerId="ADAL" clId="{AE833424-FA64-49C0-82BF-F4673417CF2F}" dt="2025-11-24T15:23:10.387" v="266" actId="1076"/>
          <ac:spMkLst>
            <pc:docMk/>
            <pc:sldMk cId="1486294289" sldId="280"/>
            <ac:spMk id="3" creationId="{00000000-0000-0000-0000-000000000000}"/>
          </ac:spMkLst>
        </pc:spChg>
        <pc:picChg chg="add mod">
          <ac:chgData name="Morven Longton" userId="5bfa1903-10bc-4f16-a0f6-9393069c86a3" providerId="ADAL" clId="{AE833424-FA64-49C0-82BF-F4673417CF2F}" dt="2025-11-24T15:23:13.417" v="267" actId="1076"/>
          <ac:picMkLst>
            <pc:docMk/>
            <pc:sldMk cId="1486294289" sldId="280"/>
            <ac:picMk id="5" creationId="{5BA7DD71-8481-4332-9179-CA8D61435EEE}"/>
          </ac:picMkLst>
        </pc:picChg>
      </pc:sldChg>
      <pc:sldChg chg="modSp">
        <pc:chgData name="Morven Longton" userId="5bfa1903-10bc-4f16-a0f6-9393069c86a3" providerId="ADAL" clId="{AE833424-FA64-49C0-82BF-F4673417CF2F}" dt="2025-11-24T15:28:54.050" v="1020" actId="20577"/>
        <pc:sldMkLst>
          <pc:docMk/>
          <pc:sldMk cId="3541192872" sldId="281"/>
        </pc:sldMkLst>
        <pc:spChg chg="mod">
          <ac:chgData name="Morven Longton" userId="5bfa1903-10bc-4f16-a0f6-9393069c86a3" providerId="ADAL" clId="{AE833424-FA64-49C0-82BF-F4673417CF2F}" dt="2025-11-24T15:28:54.050" v="1020" actId="20577"/>
          <ac:spMkLst>
            <pc:docMk/>
            <pc:sldMk cId="3541192872" sldId="281"/>
            <ac:spMk id="3" creationId="{00000000-0000-0000-0000-000000000000}"/>
          </ac:spMkLst>
        </pc:spChg>
      </pc:sldChg>
      <pc:sldChg chg="modSp">
        <pc:chgData name="Morven Longton" userId="5bfa1903-10bc-4f16-a0f6-9393069c86a3" providerId="ADAL" clId="{AE833424-FA64-49C0-82BF-F4673417CF2F}" dt="2025-11-24T15:30:19.828" v="1067" actId="20577"/>
        <pc:sldMkLst>
          <pc:docMk/>
          <pc:sldMk cId="9117680" sldId="283"/>
        </pc:sldMkLst>
        <pc:spChg chg="mod">
          <ac:chgData name="Morven Longton" userId="5bfa1903-10bc-4f16-a0f6-9393069c86a3" providerId="ADAL" clId="{AE833424-FA64-49C0-82BF-F4673417CF2F}" dt="2025-11-24T15:30:19.828" v="1067" actId="20577"/>
          <ac:spMkLst>
            <pc:docMk/>
            <pc:sldMk cId="9117680" sldId="283"/>
            <ac:spMk id="3" creationId="{00000000-0000-0000-0000-000000000000}"/>
          </ac:spMkLst>
        </pc:spChg>
      </pc:sldChg>
      <pc:sldChg chg="modSp">
        <pc:chgData name="Morven Longton" userId="5bfa1903-10bc-4f16-a0f6-9393069c86a3" providerId="ADAL" clId="{AE833424-FA64-49C0-82BF-F4673417CF2F}" dt="2025-11-24T15:29:35.352" v="1048" actId="20577"/>
        <pc:sldMkLst>
          <pc:docMk/>
          <pc:sldMk cId="3211513541" sldId="287"/>
        </pc:sldMkLst>
        <pc:spChg chg="mod">
          <ac:chgData name="Morven Longton" userId="5bfa1903-10bc-4f16-a0f6-9393069c86a3" providerId="ADAL" clId="{AE833424-FA64-49C0-82BF-F4673417CF2F}" dt="2025-11-24T15:29:35.352" v="1048" actId="20577"/>
          <ac:spMkLst>
            <pc:docMk/>
            <pc:sldMk cId="3211513541" sldId="287"/>
            <ac:spMk id="3" creationId="{00000000-0000-0000-0000-000000000000}"/>
          </ac:spMkLst>
        </pc:spChg>
      </pc:sldChg>
      <pc:sldChg chg="addSp delSp modSp add">
        <pc:chgData name="Morven Longton" userId="5bfa1903-10bc-4f16-a0f6-9393069c86a3" providerId="ADAL" clId="{AE833424-FA64-49C0-82BF-F4673417CF2F}" dt="2025-11-24T15:18:37.240" v="100" actId="1076"/>
        <pc:sldMkLst>
          <pc:docMk/>
          <pc:sldMk cId="2155829937" sldId="293"/>
        </pc:sldMkLst>
        <pc:spChg chg="mod">
          <ac:chgData name="Morven Longton" userId="5bfa1903-10bc-4f16-a0f6-9393069c86a3" providerId="ADAL" clId="{AE833424-FA64-49C0-82BF-F4673417CF2F}" dt="2025-11-24T15:18:32.261" v="96" actId="1076"/>
          <ac:spMkLst>
            <pc:docMk/>
            <pc:sldMk cId="2155829937" sldId="293"/>
            <ac:spMk id="2" creationId="{C5D401DE-F23F-4299-9095-AA0C5DBAB3D1}"/>
          </ac:spMkLst>
        </pc:spChg>
        <pc:spChg chg="del">
          <ac:chgData name="Morven Longton" userId="5bfa1903-10bc-4f16-a0f6-9393069c86a3" providerId="ADAL" clId="{AE833424-FA64-49C0-82BF-F4673417CF2F}" dt="2025-11-24T15:17:36.049" v="79" actId="478"/>
          <ac:spMkLst>
            <pc:docMk/>
            <pc:sldMk cId="2155829937" sldId="293"/>
            <ac:spMk id="3" creationId="{931F51A3-065C-4C91-BA7B-53554212AAEC}"/>
          </ac:spMkLst>
        </pc:spChg>
        <pc:picChg chg="add mod">
          <ac:chgData name="Morven Longton" userId="5bfa1903-10bc-4f16-a0f6-9393069c86a3" providerId="ADAL" clId="{AE833424-FA64-49C0-82BF-F4673417CF2F}" dt="2025-11-24T15:18:37.240" v="100" actId="1076"/>
          <ac:picMkLst>
            <pc:docMk/>
            <pc:sldMk cId="2155829937" sldId="293"/>
            <ac:picMk id="4" creationId="{F4522948-650E-4382-A191-8A18A89791AD}"/>
          </ac:picMkLst>
        </pc:picChg>
      </pc:sldChg>
      <pc:sldChg chg="addSp delSp modSp add">
        <pc:chgData name="Morven Longton" userId="5bfa1903-10bc-4f16-a0f6-9393069c86a3" providerId="ADAL" clId="{AE833424-FA64-49C0-82BF-F4673417CF2F}" dt="2025-11-24T15:18:27.160" v="95" actId="14100"/>
        <pc:sldMkLst>
          <pc:docMk/>
          <pc:sldMk cId="2925599078" sldId="294"/>
        </pc:sldMkLst>
        <pc:spChg chg="mod">
          <ac:chgData name="Morven Longton" userId="5bfa1903-10bc-4f16-a0f6-9393069c86a3" providerId="ADAL" clId="{AE833424-FA64-49C0-82BF-F4673417CF2F}" dt="2025-11-24T15:18:23.587" v="93" actId="1076"/>
          <ac:spMkLst>
            <pc:docMk/>
            <pc:sldMk cId="2925599078" sldId="294"/>
            <ac:spMk id="2" creationId="{C5D401DE-F23F-4299-9095-AA0C5DBAB3D1}"/>
          </ac:spMkLst>
        </pc:spChg>
        <pc:picChg chg="add mod">
          <ac:chgData name="Morven Longton" userId="5bfa1903-10bc-4f16-a0f6-9393069c86a3" providerId="ADAL" clId="{AE833424-FA64-49C0-82BF-F4673417CF2F}" dt="2025-11-24T15:18:27.160" v="95" actId="14100"/>
          <ac:picMkLst>
            <pc:docMk/>
            <pc:sldMk cId="2925599078" sldId="294"/>
            <ac:picMk id="3" creationId="{A245314B-F1CC-4C72-8464-ECB4BC955703}"/>
          </ac:picMkLst>
        </pc:picChg>
        <pc:picChg chg="del">
          <ac:chgData name="Morven Longton" userId="5bfa1903-10bc-4f16-a0f6-9393069c86a3" providerId="ADAL" clId="{AE833424-FA64-49C0-82BF-F4673417CF2F}" dt="2025-11-24T15:17:49.975" v="87" actId="478"/>
          <ac:picMkLst>
            <pc:docMk/>
            <pc:sldMk cId="2925599078" sldId="294"/>
            <ac:picMk id="4" creationId="{F4522948-650E-4382-A191-8A18A89791A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D0271D-6F4F-46BD-970A-19CA3268A47B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A20E33-398F-4E7C-83D6-5BE2CCD9F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719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aim to:</a:t>
            </a: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Inspire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our children with the best the world has to offer whilst igniting a passion for learning, along with their enthusiasm and curiosity to explore</a:t>
            </a:r>
          </a:p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Challenge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our children so that they strive to achieve their best, and to think to remember.</a:t>
            </a:r>
          </a:p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Grow 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our children so that they can converse, share in relationships and academically succeed beyond their time with us; being truly motivated by the successes and development they have made over time.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0E33-398F-4E7C-83D6-5BE2CCD9FD4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230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Please be</a:t>
            </a:r>
            <a:r>
              <a:rPr lang="en-GB" baseline="0" dirty="0"/>
              <a:t> </a:t>
            </a:r>
            <a:r>
              <a:rPr lang="en-GB" baseline="0" dirty="0" err="1"/>
              <a:t>awae</a:t>
            </a:r>
            <a:r>
              <a:rPr lang="en-GB" baseline="0" dirty="0"/>
              <a:t> that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0E33-398F-4E7C-83D6-5BE2CCD9FD41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540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261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94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373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602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25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432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188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300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030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763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129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1D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2EBCF-4AA0-45FD-8C41-4B7CCBED20B2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09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oundwood.bucks.sch.uk/policie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oundwood.bucks.sch.uk/homework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mailto:office@Roundwood.bucks.sch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Meet the Teacher – </a:t>
            </a:r>
            <a:b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</a:br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Year 6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625" y="3853543"/>
            <a:ext cx="219075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230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A31D27"/>
          </a:solidFill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Meet the Y6 Team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838200" y="2506662"/>
            <a:ext cx="10515600" cy="4351338"/>
          </a:xfrm>
        </p:spPr>
        <p:txBody>
          <a:bodyPr>
            <a:normAutofit/>
          </a:bodyPr>
          <a:lstStyle/>
          <a:p>
            <a:r>
              <a:rPr lang="en-US" sz="3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</a:t>
            </a:r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Longton- Class Teacher (Tuesday to Friday)</a:t>
            </a:r>
          </a:p>
          <a:p>
            <a:r>
              <a:rPr lang="en-US" sz="3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</a:t>
            </a:r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Readings- Class Teacher (Mondays)</a:t>
            </a:r>
          </a:p>
          <a:p>
            <a:r>
              <a:rPr lang="en-US" sz="3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</a:t>
            </a:r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Lampard- Teaching Assistant</a:t>
            </a:r>
          </a:p>
          <a:p>
            <a:r>
              <a:rPr lang="en-US" sz="3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</a:t>
            </a:r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Palmer- Teaching Assistant</a:t>
            </a:r>
            <a:endParaRPr lang="en-GB"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203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school values </a:t>
            </a:r>
          </a:p>
        </p:txBody>
      </p:sp>
      <p:sp>
        <p:nvSpPr>
          <p:cNvPr id="9" name="TextBox 8"/>
          <p:cNvSpPr txBox="1"/>
          <p:nvPr/>
        </p:nvSpPr>
        <p:spPr>
          <a:xfrm flipH="1">
            <a:off x="6482993" y="5058733"/>
            <a:ext cx="54115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Sassoon Primary Std" panose="020B0503020103030203" pitchFamily="34" charset="0"/>
              </a:rPr>
              <a:t>We lead with nurture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830" y="1916299"/>
            <a:ext cx="10600339" cy="3025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528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Marvellous Me</a:t>
            </a:r>
            <a:endParaRPr lang="en-GB" b="1" dirty="0">
              <a:solidFill>
                <a:srgbClr val="FFFF00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Informs parents about current learning and exciting opportunities in the classroom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Acts as a celebration platform where teachers share badges and thumbs up (house points)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Instant notifications for parents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Celebrated weekly in class assembly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Creates a year book, each year, for child to revisit </a:t>
            </a:r>
          </a:p>
        </p:txBody>
      </p:sp>
    </p:spTree>
    <p:extLst>
      <p:ext uri="{BB962C8B-B14F-4D97-AF65-F5344CB8AC3E}">
        <p14:creationId xmlns:p14="http://schemas.microsoft.com/office/powerpoint/2010/main" val="2759693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Communication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Teacher on the door, morning and afternoon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Fortnightly bulletin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Website calendar which you can subscribe to </a:t>
            </a:r>
          </a:p>
          <a:p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</a:rPr>
              <a:t>Parentmail</a:t>
            </a:r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Marvellous Me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Emails to class teacher via the office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Please refer to our Communication policy for more details: 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hlinkClick r:id="rId2"/>
              </a:rPr>
              <a:t>https://www.roundwood.bucks.sch.uk/policies</a:t>
            </a:r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355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Timetable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DD6AB2-E5C9-4155-9198-7C846325D0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794"/>
          <a:stretch/>
        </p:blipFill>
        <p:spPr>
          <a:xfrm>
            <a:off x="2281899" y="1467843"/>
            <a:ext cx="8375215" cy="5177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870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2914" y="2324554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Curriculum </a:t>
            </a:r>
          </a:p>
        </p:txBody>
      </p:sp>
    </p:spTree>
    <p:extLst>
      <p:ext uri="{BB962C8B-B14F-4D97-AF65-F5344CB8AC3E}">
        <p14:creationId xmlns:p14="http://schemas.microsoft.com/office/powerpoint/2010/main" val="65471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401DE-F23F-4299-9095-AA0C5DBAB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49367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Autumn 1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522948-650E-4382-A191-8A18A89791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1733" y="318498"/>
            <a:ext cx="9448371" cy="6000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829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401DE-F23F-4299-9095-AA0C5DBAB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3011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Autumn 2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45314B-F1CC-4C72-8464-ECB4BC9557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705" y="267128"/>
            <a:ext cx="9480660" cy="631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5990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Assessments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088" y="821531"/>
            <a:ext cx="1063336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u="sng" dirty="0">
                <a:solidFill>
                  <a:schemeClr val="bg1"/>
                </a:solidFill>
              </a:rPr>
              <a:t>Termly Assessment</a:t>
            </a:r>
            <a:endParaRPr lang="en-GB" u="sng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We complete assessments each term to identify areas of the curriculum the children have a secure understanding of and next steps.</a:t>
            </a:r>
          </a:p>
          <a:p>
            <a:pPr marL="0" indent="0">
              <a:buNone/>
            </a:pPr>
            <a:r>
              <a:rPr lang="en-GB" u="sng" dirty="0">
                <a:solidFill>
                  <a:schemeClr val="bg1"/>
                </a:solidFill>
              </a:rPr>
              <a:t>SATs</a:t>
            </a:r>
          </a:p>
          <a:p>
            <a:r>
              <a:rPr lang="en-GB" dirty="0">
                <a:solidFill>
                  <a:schemeClr val="bg1"/>
                </a:solidFill>
              </a:rPr>
              <a:t>Children in Year 6 are required to complete SATs in May 2026.  They will take place as follows: </a:t>
            </a:r>
          </a:p>
          <a:p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756564" y="1465407"/>
            <a:ext cx="442652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rgbClr val="FFFF00"/>
              </a:solidFill>
            </a:endParaRP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A7DD71-8481-4332-9179-CA8D61435E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921" y="3982820"/>
            <a:ext cx="6248721" cy="2819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294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Homework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7"/>
            <a:ext cx="10515600" cy="4056970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TT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Rockstars</a:t>
            </a:r>
            <a:endParaRPr lang="en-GB" dirty="0">
              <a:solidFill>
                <a:srgbClr val="FFFF00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Learning By Questions- Online platform used to set bespoke homework every week.</a:t>
            </a:r>
            <a:endParaRPr lang="en-GB" dirty="0">
              <a:solidFill>
                <a:srgbClr val="FFFF00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HFW / Spellings are sent home in Homework Books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Children are expected to read for 15/20 minutes every night and this should be recorded in their reading records.</a:t>
            </a:r>
            <a:endParaRPr lang="en-GB" dirty="0">
              <a:solidFill>
                <a:srgbClr val="FFFF00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Additional homework can be completed using the activities on our Dip and Do </a:t>
            </a: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  <a:hlinkClick r:id="rId2"/>
              </a:rPr>
              <a:t>https://www.roundwood.bucks.sch.uk/homework</a:t>
            </a: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1764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Reading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6508" y="254289"/>
            <a:ext cx="6212898" cy="6174860"/>
          </a:xfrm>
          <a:prstGeom prst="rect">
            <a:avLst/>
          </a:prstGeom>
        </p:spPr>
      </p:pic>
      <p:pic>
        <p:nvPicPr>
          <p:cNvPr id="8" name="Picture 7" descr="C:\Users\Head\AppData\Local\Temp\Temp1_great-books-guide-poster-social-cards.zip\primary-social-squar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89250"/>
            <a:ext cx="4490171" cy="40398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17493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Proposed Trips and Events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Sassoon Primary Std" panose="020B0503020103030203" pitchFamily="34" charset="0"/>
              </a:rPr>
              <a:t>Manor Adventure- 3</a:t>
            </a:r>
            <a:r>
              <a:rPr lang="en-GB" sz="3600" baseline="30000" dirty="0">
                <a:solidFill>
                  <a:schemeClr val="bg1"/>
                </a:solidFill>
                <a:latin typeface="Sassoon Primary Std" panose="020B0503020103030203" pitchFamily="34" charset="0"/>
              </a:rPr>
              <a:t>rd</a:t>
            </a:r>
            <a:r>
              <a:rPr lang="en-GB" sz="3600" dirty="0">
                <a:solidFill>
                  <a:schemeClr val="bg1"/>
                </a:solidFill>
                <a:latin typeface="Sassoon Primary Std" panose="020B0503020103030203" pitchFamily="34" charset="0"/>
              </a:rPr>
              <a:t>- 7</a:t>
            </a:r>
            <a:r>
              <a:rPr lang="en-GB" sz="3600" baseline="30000" dirty="0">
                <a:solidFill>
                  <a:schemeClr val="bg1"/>
                </a:solidFill>
                <a:latin typeface="Sassoon Primary Std" panose="020B0503020103030203" pitchFamily="34" charset="0"/>
              </a:rPr>
              <a:t>th</a:t>
            </a:r>
            <a:r>
              <a:rPr lang="en-GB" sz="3600" dirty="0">
                <a:solidFill>
                  <a:schemeClr val="bg1"/>
                </a:solidFill>
                <a:latin typeface="Sassoon Primary Std" panose="020B0503020103030203" pitchFamily="34" charset="0"/>
              </a:rPr>
              <a:t> November 2025</a:t>
            </a:r>
          </a:p>
          <a:p>
            <a:r>
              <a:rPr lang="en-US" sz="3600" dirty="0">
                <a:solidFill>
                  <a:schemeClr val="bg1"/>
                </a:solidFill>
                <a:latin typeface="Sassoon Primary Std" panose="020B0503020103030203" pitchFamily="34" charset="0"/>
              </a:rPr>
              <a:t>W</a:t>
            </a:r>
            <a:r>
              <a:rPr lang="en-GB" sz="3600" dirty="0" err="1">
                <a:solidFill>
                  <a:schemeClr val="bg1"/>
                </a:solidFill>
                <a:latin typeface="Sassoon Primary Std" panose="020B0503020103030203" pitchFamily="34" charset="0"/>
              </a:rPr>
              <a:t>ater</a:t>
            </a:r>
            <a:r>
              <a:rPr lang="en-GB" sz="3600" dirty="0">
                <a:solidFill>
                  <a:schemeClr val="bg1"/>
                </a:solidFill>
                <a:latin typeface="Sassoon Primary Std" panose="020B0503020103030203" pitchFamily="34" charset="0"/>
              </a:rPr>
              <a:t> Stratford Farm post SATs trip- 15</a:t>
            </a:r>
            <a:r>
              <a:rPr lang="en-GB" sz="3600" baseline="30000" dirty="0">
                <a:solidFill>
                  <a:schemeClr val="bg1"/>
                </a:solidFill>
                <a:latin typeface="Sassoon Primary Std" panose="020B0503020103030203" pitchFamily="34" charset="0"/>
              </a:rPr>
              <a:t>th</a:t>
            </a:r>
            <a:r>
              <a:rPr lang="en-GB" sz="3600" dirty="0">
                <a:solidFill>
                  <a:schemeClr val="bg1"/>
                </a:solidFill>
                <a:latin typeface="Sassoon Primary Std" panose="020B0503020103030203" pitchFamily="34" charset="0"/>
              </a:rPr>
              <a:t> May 2026</a:t>
            </a:r>
          </a:p>
          <a:p>
            <a:r>
              <a:rPr lang="en-US" sz="3600" dirty="0">
                <a:solidFill>
                  <a:schemeClr val="bg1"/>
                </a:solidFill>
                <a:latin typeface="Sassoon Primary Std" panose="020B0503020103030203" pitchFamily="34" charset="0"/>
              </a:rPr>
              <a:t>Y</a:t>
            </a:r>
            <a:r>
              <a:rPr lang="en-GB" sz="3600" dirty="0">
                <a:solidFill>
                  <a:schemeClr val="bg1"/>
                </a:solidFill>
                <a:latin typeface="Sassoon Primary Std" panose="020B0503020103030203" pitchFamily="34" charset="0"/>
              </a:rPr>
              <a:t>ear 6 Performance – 15</a:t>
            </a:r>
            <a:r>
              <a:rPr lang="en-GB" sz="3600" baseline="30000" dirty="0">
                <a:solidFill>
                  <a:schemeClr val="bg1"/>
                </a:solidFill>
                <a:latin typeface="Sassoon Primary Std" panose="020B0503020103030203" pitchFamily="34" charset="0"/>
              </a:rPr>
              <a:t>th</a:t>
            </a:r>
            <a:r>
              <a:rPr lang="en-GB" sz="3600" dirty="0">
                <a:solidFill>
                  <a:schemeClr val="bg1"/>
                </a:solidFill>
                <a:latin typeface="Sassoon Primary Std" panose="020B0503020103030203" pitchFamily="34" charset="0"/>
              </a:rPr>
              <a:t> July 2026</a:t>
            </a:r>
          </a:p>
          <a:p>
            <a:r>
              <a:rPr lang="en-US" sz="3600" dirty="0">
                <a:solidFill>
                  <a:schemeClr val="bg1"/>
                </a:solidFill>
                <a:latin typeface="Sassoon Primary Std" panose="020B0503020103030203" pitchFamily="34" charset="0"/>
              </a:rPr>
              <a:t>Treat Week- 20</a:t>
            </a:r>
            <a:r>
              <a:rPr lang="en-US" sz="3600" baseline="30000" dirty="0">
                <a:solidFill>
                  <a:schemeClr val="bg1"/>
                </a:solidFill>
                <a:latin typeface="Sassoon Primary Std" panose="020B0503020103030203" pitchFamily="34" charset="0"/>
              </a:rPr>
              <a:t>th</a:t>
            </a:r>
            <a:r>
              <a:rPr lang="en-US" sz="3600" dirty="0">
                <a:solidFill>
                  <a:schemeClr val="bg1"/>
                </a:solidFill>
                <a:latin typeface="Sassoon Primary Std" panose="020B0503020103030203" pitchFamily="34" charset="0"/>
              </a:rPr>
              <a:t> – 22</a:t>
            </a:r>
            <a:r>
              <a:rPr lang="en-US" sz="3600" baseline="30000" dirty="0">
                <a:solidFill>
                  <a:schemeClr val="bg1"/>
                </a:solidFill>
                <a:latin typeface="Sassoon Primary Std" panose="020B0503020103030203" pitchFamily="34" charset="0"/>
              </a:rPr>
              <a:t>nd</a:t>
            </a:r>
            <a:r>
              <a:rPr lang="en-US" sz="3600" dirty="0">
                <a:solidFill>
                  <a:schemeClr val="bg1"/>
                </a:solidFill>
                <a:latin typeface="Sassoon Primary Std" panose="020B0503020103030203" pitchFamily="34" charset="0"/>
              </a:rPr>
              <a:t> July 2026</a:t>
            </a:r>
          </a:p>
          <a:p>
            <a:r>
              <a:rPr lang="en-US" sz="3600" dirty="0">
                <a:solidFill>
                  <a:schemeClr val="bg1"/>
                </a:solidFill>
                <a:latin typeface="Sassoon Primary Std" panose="020B0503020103030203" pitchFamily="34" charset="0"/>
              </a:rPr>
              <a:t>Leavers’ Assembly – 21</a:t>
            </a:r>
            <a:r>
              <a:rPr lang="en-US" sz="3600" baseline="30000" dirty="0">
                <a:solidFill>
                  <a:schemeClr val="bg1"/>
                </a:solidFill>
                <a:latin typeface="Sassoon Primary Std" panose="020B0503020103030203" pitchFamily="34" charset="0"/>
              </a:rPr>
              <a:t>st</a:t>
            </a:r>
            <a:r>
              <a:rPr lang="en-US" sz="3600" dirty="0">
                <a:solidFill>
                  <a:schemeClr val="bg1"/>
                </a:solidFill>
                <a:latin typeface="Sassoon Primary Std" panose="020B0503020103030203" pitchFamily="34" charset="0"/>
              </a:rPr>
              <a:t> July 2026</a:t>
            </a:r>
            <a:endParaRPr lang="en-GB" sz="3600" dirty="0">
              <a:solidFill>
                <a:schemeClr val="bg1"/>
              </a:solidFill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3065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Useful Information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Start of day is 9:00am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End of day is 3.30pm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Wraparound care run by S4A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Breakfast club open from 7:30am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Afterschool club open until 6:00pm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To book a session in S4A breakfast club or after school club. Go to the S4A website and click on Roundwood school</a:t>
            </a:r>
          </a:p>
        </p:txBody>
      </p:sp>
    </p:spTree>
    <p:extLst>
      <p:ext uri="{BB962C8B-B14F-4D97-AF65-F5344CB8AC3E}">
        <p14:creationId xmlns:p14="http://schemas.microsoft.com/office/powerpoint/2010/main" val="11372228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Useful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PE kit may be worn to school on Tuesdays and Thursdays.</a:t>
            </a: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toys or stationary to be brought in from home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Medical conditions / allergies must be detailed on a healthcare plan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anyone else is picking your child up, please e-mail or call the school office otherwise we will not be able to send your child home </a:t>
            </a:r>
          </a:p>
        </p:txBody>
      </p:sp>
    </p:spTree>
    <p:extLst>
      <p:ext uri="{BB962C8B-B14F-4D97-AF65-F5344CB8AC3E}">
        <p14:creationId xmlns:p14="http://schemas.microsoft.com/office/powerpoint/2010/main" val="35411928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PE &amp; Games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200" y="1531709"/>
            <a:ext cx="10515600" cy="4827423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PE is on a Tuesday and Thursday</a:t>
            </a:r>
          </a:p>
          <a:p>
            <a:r>
              <a:rPr lang="en-GB" sz="32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Please send your child into school wearing their PE kit</a:t>
            </a:r>
          </a:p>
          <a:p>
            <a:r>
              <a:rPr lang="en-GB" sz="32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Please make sure you child wears the correct uniform for PE, and not dress down clothes</a:t>
            </a:r>
          </a:p>
          <a:p>
            <a:pPr marL="0" indent="0">
              <a:buNone/>
            </a:pPr>
            <a:endParaRPr lang="en-GB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5135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Red sweatshirt or cardigan with school logo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Plain white polo shirt or plain white blouse 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Grey skirt/pinafore/trousers/shorts; traditional school style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Grey short socks 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White long socks 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Red or grey tights 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Black leather school shoes (not trainers)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Red and white gingham dress or playsuit </a:t>
            </a:r>
          </a:p>
          <a:p>
            <a:endParaRPr lang="en-GB" sz="5100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All children require a rucksack, water bottle and wellington boots </a:t>
            </a:r>
            <a:endParaRPr lang="en-GB" sz="5100" dirty="0"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407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Uniform – Expectations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67463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Long hair / and or fringes must be tied back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Studs for pierced ears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other jewellery permitted (unless for religious reasons)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make up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nail varnish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extreme hair cuts e.g. mullets / close shaven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hair dye </a:t>
            </a:r>
          </a:p>
        </p:txBody>
      </p:sp>
    </p:spTree>
    <p:extLst>
      <p:ext uri="{BB962C8B-B14F-4D97-AF65-F5344CB8AC3E}">
        <p14:creationId xmlns:p14="http://schemas.microsoft.com/office/powerpoint/2010/main" val="26580256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Attendance – it really does matter!</a:t>
            </a:r>
          </a:p>
        </p:txBody>
      </p:sp>
      <p:pic>
        <p:nvPicPr>
          <p:cNvPr id="1026" name="Picture 2" descr="School Absence Data PDF - Silly School Education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02327"/>
            <a:ext cx="11942618" cy="541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6697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Support from home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Make sure your child arrives on time each morning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Support your child with reading, spelling and homework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Empty bags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Keep us informed of anything that may affect your child’s learning or happiness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Regularly check Marvellous Me,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LbQ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,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Parentmail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and school calendar on the school website 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76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Online safety </a:t>
            </a:r>
            <a:endParaRPr lang="en-GB" dirty="0">
              <a:latin typeface="Sassoon Primary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673" y="1825625"/>
            <a:ext cx="5680363" cy="4408920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Help us to keep your child ‘a child’ for as long as possible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Trends in behaviour show that children are far too aware of adult topics /language as a direst result of social media access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your child has a device or phone, please check it regularly</a:t>
            </a:r>
          </a:p>
        </p:txBody>
      </p:sp>
      <p:pic>
        <p:nvPicPr>
          <p:cNvPr id="2052" name="Picture 4" descr="Understanding Age Ratings - Own It - BB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53936"/>
            <a:ext cx="57150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60782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Hot meals / Packed lunches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Hot meals are provided free of charge to all children up to Year 2. </a:t>
            </a:r>
          </a:p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Hot meals are payable for Years 3 – 6 unless in receipt of Pupil Premium funding.</a:t>
            </a:r>
          </a:p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your child does not want a hot meal, you can provide them with a packed lunch.</a:t>
            </a:r>
          </a:p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 would like your child to receive hot meals, please ensure you order from fresh start directly – information on the website </a:t>
            </a:r>
            <a:endParaRPr lang="en-GB" dirty="0"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8241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Contact 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 would like to contact any member of staff please send to  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  <a:hlinkClick r:id="rId2"/>
              </a:rPr>
              <a:t>office@Roundwood.bucks.sch.uk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with FAO and Mrs Tattersfield will forward it to the correct member of staff for you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Alternatively, please call 01280 848306</a:t>
            </a: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015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55E5EAC3C18E4F85E1ADA9809C26D3" ma:contentTypeVersion="15" ma:contentTypeDescription="Create a new document." ma:contentTypeScope="" ma:versionID="df93da03a41c397221975ce6930ae3aa">
  <xsd:schema xmlns:xsd="http://www.w3.org/2001/XMLSchema" xmlns:xs="http://www.w3.org/2001/XMLSchema" xmlns:p="http://schemas.microsoft.com/office/2006/metadata/properties" xmlns:ns2="9f777ce7-d8fa-4a29-9140-474b67ec2372" xmlns:ns3="77a190b6-31ed-419d-a11b-e710c911e03a" targetNamespace="http://schemas.microsoft.com/office/2006/metadata/properties" ma:root="true" ma:fieldsID="6266f05a933cc314649b616f3883cf95" ns2:_="" ns3:_="">
    <xsd:import namespace="9f777ce7-d8fa-4a29-9140-474b67ec2372"/>
    <xsd:import namespace="77a190b6-31ed-419d-a11b-e710c911e03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777ce7-d8fa-4a29-9140-474b67ec23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5fe9ed9f-6545-42f8-b500-2220a66851c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a190b6-31ed-419d-a11b-e710c911e03a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0646bb2d-1e5e-4a97-b702-9336940c86b6}" ma:internalName="TaxCatchAll" ma:showField="CatchAllData" ma:web="77a190b6-31ed-419d-a11b-e710c911e03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7a190b6-31ed-419d-a11b-e710c911e03a"/>
    <lcf76f155ced4ddcb4097134ff3c332f xmlns="9f777ce7-d8fa-4a29-9140-474b67ec237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1353D1A-1E5C-4119-938E-C4E49FC2C47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3CDC767-A76E-418D-8749-D20B2186293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777ce7-d8fa-4a29-9140-474b67ec2372"/>
    <ds:schemaRef ds:uri="77a190b6-31ed-419d-a11b-e710c911e03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43CC9BB-97B9-4910-A278-F71AA4D177C9}">
  <ds:schemaRefs>
    <ds:schemaRef ds:uri="http://schemas.microsoft.com/office/infopath/2007/PartnerControls"/>
    <ds:schemaRef ds:uri="http://www.w3.org/XML/1998/namespace"/>
    <ds:schemaRef ds:uri="9f777ce7-d8fa-4a29-9140-474b67ec2372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77a190b6-31ed-419d-a11b-e710c911e03a"/>
    <ds:schemaRef ds:uri="http://purl.org/dc/elements/1.1/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12292</TotalTime>
  <Words>906</Words>
  <Application>Microsoft Office PowerPoint</Application>
  <PresentationFormat>Widescreen</PresentationFormat>
  <Paragraphs>116</Paragraphs>
  <Slides>23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Sassoon Primary Std</vt:lpstr>
      <vt:lpstr>Office Theme</vt:lpstr>
      <vt:lpstr>Meet the Teacher –  Year 6</vt:lpstr>
      <vt:lpstr>Meet the Y6 Team</vt:lpstr>
      <vt:lpstr>Our school values </vt:lpstr>
      <vt:lpstr>Marvellous Me</vt:lpstr>
      <vt:lpstr>Communication </vt:lpstr>
      <vt:lpstr>Our Timetable </vt:lpstr>
      <vt:lpstr>Our Curriculum </vt:lpstr>
      <vt:lpstr>Autumn 1</vt:lpstr>
      <vt:lpstr>Autumn 2</vt:lpstr>
      <vt:lpstr>Assessments </vt:lpstr>
      <vt:lpstr>Homework  </vt:lpstr>
      <vt:lpstr>Reading </vt:lpstr>
      <vt:lpstr>Proposed Trips and Events </vt:lpstr>
      <vt:lpstr>Useful Information </vt:lpstr>
      <vt:lpstr>Useful Information</vt:lpstr>
      <vt:lpstr>PE &amp; Games</vt:lpstr>
      <vt:lpstr>Uniform</vt:lpstr>
      <vt:lpstr>Uniform – Expectations   </vt:lpstr>
      <vt:lpstr>Attendance – it really does matter!</vt:lpstr>
      <vt:lpstr>Support from home </vt:lpstr>
      <vt:lpstr>Online safety </vt:lpstr>
      <vt:lpstr>Hot meals / Packed lunches </vt:lpstr>
      <vt:lpstr>Contact us</vt:lpstr>
    </vt:vector>
  </TitlesOfParts>
  <Company>SchoolTST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Head</dc:creator>
  <cp:lastModifiedBy>Morven Longton</cp:lastModifiedBy>
  <cp:revision>53</cp:revision>
  <dcterms:created xsi:type="dcterms:W3CDTF">2022-09-06T13:09:57Z</dcterms:created>
  <dcterms:modified xsi:type="dcterms:W3CDTF">2025-11-24T15:33:20Z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0x0101007055E5EAC3C18E4F85E1ADA9809C26D3</vt:lpwstr>
  </property>
</Properties>
</file>