
<file path=[Content_Types].xml><?xml version="1.0" encoding="utf-8"?>
<Types xmlns="http://schemas.openxmlformats.org/package/2006/content-types">
  <Default Extension="tmp" ContentType="image/png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26"/>
  </p:notesMasterIdLst>
  <p:sldIdLst>
    <p:sldId id="256" r:id="rId5"/>
    <p:sldId id="257" r:id="rId6"/>
    <p:sldId id="272" r:id="rId7"/>
    <p:sldId id="277" r:id="rId8"/>
    <p:sldId id="278" r:id="rId9"/>
    <p:sldId id="259" r:id="rId10"/>
    <p:sldId id="273" r:id="rId11"/>
    <p:sldId id="280" r:id="rId12"/>
    <p:sldId id="261" r:id="rId13"/>
    <p:sldId id="263" r:id="rId14"/>
    <p:sldId id="279" r:id="rId15"/>
    <p:sldId id="260" r:id="rId16"/>
    <p:sldId id="281" r:id="rId17"/>
    <p:sldId id="287" r:id="rId18"/>
    <p:sldId id="275" r:id="rId19"/>
    <p:sldId id="290" r:id="rId20"/>
    <p:sldId id="282" r:id="rId21"/>
    <p:sldId id="276" r:id="rId22"/>
    <p:sldId id="283" r:id="rId23"/>
    <p:sldId id="266" r:id="rId24"/>
    <p:sldId id="271" r:id="rId2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Emma Wildman" initials="EW" lastIdx="1" clrIdx="0">
    <p:extLst>
      <p:ext uri="{19B8F6BF-5375-455C-9EA6-DF929625EA0E}">
        <p15:presenceInfo xmlns:p15="http://schemas.microsoft.com/office/powerpoint/2012/main" userId="Emma Wildman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31D2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294" autoAdjust="0"/>
    <p:restoredTop sz="79594" autoAdjust="0"/>
  </p:normalViewPr>
  <p:slideViewPr>
    <p:cSldViewPr snapToGrid="0">
      <p:cViewPr varScale="1">
        <p:scale>
          <a:sx n="67" d="100"/>
          <a:sy n="67" d="100"/>
        </p:scale>
        <p:origin x="1272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microsoft.com/office/2016/11/relationships/changesInfo" Target="changesInfos/changesInfo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commentAuthors" Target="commentAuthors.xml"/><Relationship Id="rId30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Ellie Leslie" userId="33283c8a-11b5-40aa-85ab-9d5f56ef3f4a" providerId="ADAL" clId="{37543595-81DC-4F15-AA68-0CCA89B12E46}"/>
    <pc:docChg chg="undo redo custSel delSld modSld">
      <pc:chgData name="Ellie Leslie" userId="33283c8a-11b5-40aa-85ab-9d5f56ef3f4a" providerId="ADAL" clId="{37543595-81DC-4F15-AA68-0CCA89B12E46}" dt="2024-07-02T15:55:13.167" v="1072" actId="20577"/>
      <pc:docMkLst>
        <pc:docMk/>
      </pc:docMkLst>
      <pc:sldChg chg="addSp delSp modSp">
        <pc:chgData name="Ellie Leslie" userId="33283c8a-11b5-40aa-85ab-9d5f56ef3f4a" providerId="ADAL" clId="{37543595-81DC-4F15-AA68-0CCA89B12E46}" dt="2024-06-30T12:12:04.386" v="553" actId="1076"/>
        <pc:sldMkLst>
          <pc:docMk/>
          <pc:sldMk cId="622870061" sldId="259"/>
        </pc:sldMkLst>
        <pc:spChg chg="add del mod">
          <ac:chgData name="Ellie Leslie" userId="33283c8a-11b5-40aa-85ab-9d5f56ef3f4a" providerId="ADAL" clId="{37543595-81DC-4F15-AA68-0CCA89B12E46}" dt="2024-06-30T12:11:52.579" v="550"/>
          <ac:spMkLst>
            <pc:docMk/>
            <pc:sldMk cId="622870061" sldId="259"/>
            <ac:spMk id="5" creationId="{12D86336-DE7A-4F3C-ACF1-4E1630621CDF}"/>
          </ac:spMkLst>
        </pc:spChg>
        <pc:picChg chg="del">
          <ac:chgData name="Ellie Leslie" userId="33283c8a-11b5-40aa-85ab-9d5f56ef3f4a" providerId="ADAL" clId="{37543595-81DC-4F15-AA68-0CCA89B12E46}" dt="2024-06-30T12:11:47.782" v="549" actId="478"/>
          <ac:picMkLst>
            <pc:docMk/>
            <pc:sldMk cId="622870061" sldId="259"/>
            <ac:picMk id="3" creationId="{4FDA0818-0350-4F4A-BB2D-5DFAC2980995}"/>
          </ac:picMkLst>
        </pc:picChg>
        <pc:picChg chg="add mod">
          <ac:chgData name="Ellie Leslie" userId="33283c8a-11b5-40aa-85ab-9d5f56ef3f4a" providerId="ADAL" clId="{37543595-81DC-4F15-AA68-0CCA89B12E46}" dt="2024-06-30T12:12:04.386" v="553" actId="1076"/>
          <ac:picMkLst>
            <pc:docMk/>
            <pc:sldMk cId="622870061" sldId="259"/>
            <ac:picMk id="6" creationId="{CBA86530-6C68-40F5-A1D9-9131A20AC22A}"/>
          </ac:picMkLst>
        </pc:picChg>
      </pc:sldChg>
      <pc:sldChg chg="addSp delSp modSp">
        <pc:chgData name="Ellie Leslie" userId="33283c8a-11b5-40aa-85ab-9d5f56ef3f4a" providerId="ADAL" clId="{37543595-81DC-4F15-AA68-0CCA89B12E46}" dt="2024-06-30T09:17:58.470" v="38" actId="20577"/>
        <pc:sldMkLst>
          <pc:docMk/>
          <pc:sldMk cId="1137222872" sldId="260"/>
        </pc:sldMkLst>
        <pc:spChg chg="mod">
          <ac:chgData name="Ellie Leslie" userId="33283c8a-11b5-40aa-85ab-9d5f56ef3f4a" providerId="ADAL" clId="{37543595-81DC-4F15-AA68-0CCA89B12E46}" dt="2024-06-30T09:17:18.777" v="28" actId="14100"/>
          <ac:spMkLst>
            <pc:docMk/>
            <pc:sldMk cId="1137222872" sldId="260"/>
            <ac:spMk id="2" creationId="{00000000-0000-0000-0000-000000000000}"/>
          </ac:spMkLst>
        </pc:spChg>
        <pc:spChg chg="mod">
          <ac:chgData name="Ellie Leslie" userId="33283c8a-11b5-40aa-85ab-9d5f56ef3f4a" providerId="ADAL" clId="{37543595-81DC-4F15-AA68-0CCA89B12E46}" dt="2024-06-30T09:17:58.470" v="38" actId="20577"/>
          <ac:spMkLst>
            <pc:docMk/>
            <pc:sldMk cId="1137222872" sldId="260"/>
            <ac:spMk id="3" creationId="{00000000-0000-0000-0000-000000000000}"/>
          </ac:spMkLst>
        </pc:spChg>
        <pc:picChg chg="add del mod">
          <ac:chgData name="Ellie Leslie" userId="33283c8a-11b5-40aa-85ab-9d5f56ef3f4a" providerId="ADAL" clId="{37543595-81DC-4F15-AA68-0CCA89B12E46}" dt="2024-06-30T09:17:03.907" v="22"/>
          <ac:picMkLst>
            <pc:docMk/>
            <pc:sldMk cId="1137222872" sldId="260"/>
            <ac:picMk id="2050" creationId="{90408F6C-0766-4208-8325-C610B225A5A3}"/>
          </ac:picMkLst>
        </pc:picChg>
        <pc:picChg chg="add mod">
          <ac:chgData name="Ellie Leslie" userId="33283c8a-11b5-40aa-85ab-9d5f56ef3f4a" providerId="ADAL" clId="{37543595-81DC-4F15-AA68-0CCA89B12E46}" dt="2024-06-30T09:17:32.113" v="32" actId="14100"/>
          <ac:picMkLst>
            <pc:docMk/>
            <pc:sldMk cId="1137222872" sldId="260"/>
            <ac:picMk id="2052" creationId="{A51D2435-E211-41B5-8F8B-802F9E62C26C}"/>
          </ac:picMkLst>
        </pc:picChg>
      </pc:sldChg>
      <pc:sldChg chg="addSp modSp">
        <pc:chgData name="Ellie Leslie" userId="33283c8a-11b5-40aa-85ab-9d5f56ef3f4a" providerId="ADAL" clId="{37543595-81DC-4F15-AA68-0CCA89B12E46}" dt="2024-06-30T12:33:03.254" v="996" actId="27636"/>
        <pc:sldMkLst>
          <pc:docMk/>
          <pc:sldMk cId="3207824132" sldId="266"/>
        </pc:sldMkLst>
        <pc:spChg chg="mod">
          <ac:chgData name="Ellie Leslie" userId="33283c8a-11b5-40aa-85ab-9d5f56ef3f4a" providerId="ADAL" clId="{37543595-81DC-4F15-AA68-0CCA89B12E46}" dt="2024-06-30T12:31:30.569" v="954" actId="403"/>
          <ac:spMkLst>
            <pc:docMk/>
            <pc:sldMk cId="3207824132" sldId="266"/>
            <ac:spMk id="2" creationId="{00000000-0000-0000-0000-000000000000}"/>
          </ac:spMkLst>
        </pc:spChg>
        <pc:spChg chg="mod">
          <ac:chgData name="Ellie Leslie" userId="33283c8a-11b5-40aa-85ab-9d5f56ef3f4a" providerId="ADAL" clId="{37543595-81DC-4F15-AA68-0CCA89B12E46}" dt="2024-06-30T12:33:03.254" v="996" actId="27636"/>
          <ac:spMkLst>
            <pc:docMk/>
            <pc:sldMk cId="3207824132" sldId="266"/>
            <ac:spMk id="3" creationId="{00000000-0000-0000-0000-000000000000}"/>
          </ac:spMkLst>
        </pc:spChg>
        <pc:picChg chg="add mod">
          <ac:chgData name="Ellie Leslie" userId="33283c8a-11b5-40aa-85ab-9d5f56ef3f4a" providerId="ADAL" clId="{37543595-81DC-4F15-AA68-0CCA89B12E46}" dt="2024-06-30T12:32:00.902" v="963" actId="1076"/>
          <ac:picMkLst>
            <pc:docMk/>
            <pc:sldMk cId="3207824132" sldId="266"/>
            <ac:picMk id="6146" creationId="{04F558B4-0CD2-466C-896A-03DE0AE6A787}"/>
          </ac:picMkLst>
        </pc:picChg>
      </pc:sldChg>
      <pc:sldChg chg="modSp">
        <pc:chgData name="Ellie Leslie" userId="33283c8a-11b5-40aa-85ab-9d5f56ef3f4a" providerId="ADAL" clId="{37543595-81DC-4F15-AA68-0CCA89B12E46}" dt="2024-06-30T12:34:32.394" v="1021" actId="1076"/>
        <pc:sldMkLst>
          <pc:docMk/>
          <pc:sldMk cId="3573880056" sldId="271"/>
        </pc:sldMkLst>
        <pc:spChg chg="mod">
          <ac:chgData name="Ellie Leslie" userId="33283c8a-11b5-40aa-85ab-9d5f56ef3f4a" providerId="ADAL" clId="{37543595-81DC-4F15-AA68-0CCA89B12E46}" dt="2024-06-30T12:34:32.394" v="1021" actId="1076"/>
          <ac:spMkLst>
            <pc:docMk/>
            <pc:sldMk cId="3573880056" sldId="271"/>
            <ac:spMk id="2" creationId="{00000000-0000-0000-0000-000000000000}"/>
          </ac:spMkLst>
        </pc:spChg>
      </pc:sldChg>
      <pc:sldChg chg="addSp modSp">
        <pc:chgData name="Ellie Leslie" userId="33283c8a-11b5-40aa-85ab-9d5f56ef3f4a" providerId="ADAL" clId="{37543595-81DC-4F15-AA68-0CCA89B12E46}" dt="2024-07-02T15:55:13.167" v="1072" actId="20577"/>
        <pc:sldMkLst>
          <pc:docMk/>
          <pc:sldMk cId="334040703" sldId="275"/>
        </pc:sldMkLst>
        <pc:spChg chg="mod">
          <ac:chgData name="Ellie Leslie" userId="33283c8a-11b5-40aa-85ab-9d5f56ef3f4a" providerId="ADAL" clId="{37543595-81DC-4F15-AA68-0CCA89B12E46}" dt="2024-06-30T12:18:43.284" v="645" actId="27636"/>
          <ac:spMkLst>
            <pc:docMk/>
            <pc:sldMk cId="334040703" sldId="275"/>
            <ac:spMk id="2" creationId="{00000000-0000-0000-0000-000000000000}"/>
          </ac:spMkLst>
        </pc:spChg>
        <pc:spChg chg="mod">
          <ac:chgData name="Ellie Leslie" userId="33283c8a-11b5-40aa-85ab-9d5f56ef3f4a" providerId="ADAL" clId="{37543595-81DC-4F15-AA68-0CCA89B12E46}" dt="2024-07-02T15:55:13.167" v="1072" actId="20577"/>
          <ac:spMkLst>
            <pc:docMk/>
            <pc:sldMk cId="334040703" sldId="275"/>
            <ac:spMk id="3" creationId="{00000000-0000-0000-0000-000000000000}"/>
          </ac:spMkLst>
        </pc:spChg>
        <pc:picChg chg="add mod">
          <ac:chgData name="Ellie Leslie" userId="33283c8a-11b5-40aa-85ab-9d5f56ef3f4a" providerId="ADAL" clId="{37543595-81DC-4F15-AA68-0CCA89B12E46}" dt="2024-06-30T12:18:33.967" v="639" actId="1076"/>
          <ac:picMkLst>
            <pc:docMk/>
            <pc:sldMk cId="334040703" sldId="275"/>
            <ac:picMk id="2050" creationId="{161283F5-44F0-40CA-AD9C-BC25A792E6E0}"/>
          </ac:picMkLst>
        </pc:picChg>
      </pc:sldChg>
      <pc:sldChg chg="addSp modSp">
        <pc:chgData name="Ellie Leslie" userId="33283c8a-11b5-40aa-85ab-9d5f56ef3f4a" providerId="ADAL" clId="{37543595-81DC-4F15-AA68-0CCA89B12E46}" dt="2024-06-30T12:28:16.142" v="860" actId="113"/>
        <pc:sldMkLst>
          <pc:docMk/>
          <pc:sldMk cId="3871343268" sldId="276"/>
        </pc:sldMkLst>
        <pc:spChg chg="mod">
          <ac:chgData name="Ellie Leslie" userId="33283c8a-11b5-40aa-85ab-9d5f56ef3f4a" providerId="ADAL" clId="{37543595-81DC-4F15-AA68-0CCA89B12E46}" dt="2024-06-30T12:25:23.089" v="741" actId="14100"/>
          <ac:spMkLst>
            <pc:docMk/>
            <pc:sldMk cId="3871343268" sldId="276"/>
            <ac:spMk id="2" creationId="{00000000-0000-0000-0000-000000000000}"/>
          </ac:spMkLst>
        </pc:spChg>
        <pc:spChg chg="mod">
          <ac:chgData name="Ellie Leslie" userId="33283c8a-11b5-40aa-85ab-9d5f56ef3f4a" providerId="ADAL" clId="{37543595-81DC-4F15-AA68-0CCA89B12E46}" dt="2024-06-30T12:28:16.142" v="860" actId="113"/>
          <ac:spMkLst>
            <pc:docMk/>
            <pc:sldMk cId="3871343268" sldId="276"/>
            <ac:spMk id="3" creationId="{00000000-0000-0000-0000-000000000000}"/>
          </ac:spMkLst>
        </pc:spChg>
        <pc:picChg chg="add mod">
          <ac:chgData name="Ellie Leslie" userId="33283c8a-11b5-40aa-85ab-9d5f56ef3f4a" providerId="ADAL" clId="{37543595-81DC-4F15-AA68-0CCA89B12E46}" dt="2024-06-30T12:27:08.068" v="853" actId="1076"/>
          <ac:picMkLst>
            <pc:docMk/>
            <pc:sldMk cId="3871343268" sldId="276"/>
            <ac:picMk id="3074" creationId="{E06BE567-80AE-4BDA-9B0A-4CDFE51C8C22}"/>
          </ac:picMkLst>
        </pc:picChg>
      </pc:sldChg>
      <pc:sldChg chg="modSp">
        <pc:chgData name="Ellie Leslie" userId="33283c8a-11b5-40aa-85ab-9d5f56ef3f4a" providerId="ADAL" clId="{37543595-81DC-4F15-AA68-0CCA89B12E46}" dt="2024-07-02T15:53:56.985" v="1068" actId="20577"/>
        <pc:sldMkLst>
          <pc:docMk/>
          <pc:sldMk cId="2759693804" sldId="277"/>
        </pc:sldMkLst>
        <pc:spChg chg="mod">
          <ac:chgData name="Ellie Leslie" userId="33283c8a-11b5-40aa-85ab-9d5f56ef3f4a" providerId="ADAL" clId="{37543595-81DC-4F15-AA68-0CCA89B12E46}" dt="2024-07-02T15:53:56.985" v="1068" actId="20577"/>
          <ac:spMkLst>
            <pc:docMk/>
            <pc:sldMk cId="2759693804" sldId="277"/>
            <ac:spMk id="3" creationId="{00000000-0000-0000-0000-000000000000}"/>
          </ac:spMkLst>
        </pc:spChg>
      </pc:sldChg>
      <pc:sldChg chg="addSp modSp">
        <pc:chgData name="Ellie Leslie" userId="33283c8a-11b5-40aa-85ab-9d5f56ef3f4a" providerId="ADAL" clId="{37543595-81DC-4F15-AA68-0CCA89B12E46}" dt="2024-07-02T15:54:10.181" v="1070" actId="113"/>
        <pc:sldMkLst>
          <pc:docMk/>
          <pc:sldMk cId="2353306514" sldId="279"/>
        </pc:sldMkLst>
        <pc:spChg chg="mod">
          <ac:chgData name="Ellie Leslie" userId="33283c8a-11b5-40aa-85ab-9d5f56ef3f4a" providerId="ADAL" clId="{37543595-81DC-4F15-AA68-0CCA89B12E46}" dt="2024-07-02T15:54:10.181" v="1070" actId="113"/>
          <ac:spMkLst>
            <pc:docMk/>
            <pc:sldMk cId="2353306514" sldId="279"/>
            <ac:spMk id="3" creationId="{00000000-0000-0000-0000-000000000000}"/>
          </ac:spMkLst>
        </pc:spChg>
        <pc:picChg chg="add mod">
          <ac:chgData name="Ellie Leslie" userId="33283c8a-11b5-40aa-85ab-9d5f56ef3f4a" providerId="ADAL" clId="{37543595-81DC-4F15-AA68-0CCA89B12E46}" dt="2024-06-30T09:27:36.089" v="488" actId="1076"/>
          <ac:picMkLst>
            <pc:docMk/>
            <pc:sldMk cId="2353306514" sldId="279"/>
            <ac:picMk id="3074" creationId="{054990F8-7F61-4DA9-AE7A-497A3C755394}"/>
          </ac:picMkLst>
        </pc:picChg>
      </pc:sldChg>
      <pc:sldChg chg="addSp modSp">
        <pc:chgData name="Ellie Leslie" userId="33283c8a-11b5-40aa-85ab-9d5f56ef3f4a" providerId="ADAL" clId="{37543595-81DC-4F15-AA68-0CCA89B12E46}" dt="2024-06-30T09:16:16.277" v="15" actId="27636"/>
        <pc:sldMkLst>
          <pc:docMk/>
          <pc:sldMk cId="3541192872" sldId="281"/>
        </pc:sldMkLst>
        <pc:spChg chg="mod">
          <ac:chgData name="Ellie Leslie" userId="33283c8a-11b5-40aa-85ab-9d5f56ef3f4a" providerId="ADAL" clId="{37543595-81DC-4F15-AA68-0CCA89B12E46}" dt="2024-06-30T09:15:58.083" v="5" actId="14100"/>
          <ac:spMkLst>
            <pc:docMk/>
            <pc:sldMk cId="3541192872" sldId="281"/>
            <ac:spMk id="2" creationId="{00000000-0000-0000-0000-000000000000}"/>
          </ac:spMkLst>
        </pc:spChg>
        <pc:spChg chg="mod">
          <ac:chgData name="Ellie Leslie" userId="33283c8a-11b5-40aa-85ab-9d5f56ef3f4a" providerId="ADAL" clId="{37543595-81DC-4F15-AA68-0CCA89B12E46}" dt="2024-06-30T09:16:16.277" v="15" actId="27636"/>
          <ac:spMkLst>
            <pc:docMk/>
            <pc:sldMk cId="3541192872" sldId="281"/>
            <ac:spMk id="3" creationId="{00000000-0000-0000-0000-000000000000}"/>
          </ac:spMkLst>
        </pc:spChg>
        <pc:picChg chg="add mod">
          <ac:chgData name="Ellie Leslie" userId="33283c8a-11b5-40aa-85ab-9d5f56ef3f4a" providerId="ADAL" clId="{37543595-81DC-4F15-AA68-0CCA89B12E46}" dt="2024-06-30T09:16:01.591" v="6" actId="1076"/>
          <ac:picMkLst>
            <pc:docMk/>
            <pc:sldMk cId="3541192872" sldId="281"/>
            <ac:picMk id="1026" creationId="{F38E87F3-5644-491B-A755-AB7943FDF3AF}"/>
          </ac:picMkLst>
        </pc:picChg>
      </pc:sldChg>
      <pc:sldChg chg="addSp modSp">
        <pc:chgData name="Ellie Leslie" userId="33283c8a-11b5-40aa-85ab-9d5f56ef3f4a" providerId="ADAL" clId="{37543595-81DC-4F15-AA68-0CCA89B12E46}" dt="2024-06-30T12:30:40.531" v="952" actId="14100"/>
        <pc:sldMkLst>
          <pc:docMk/>
          <pc:sldMk cId="9117680" sldId="283"/>
        </pc:sldMkLst>
        <pc:spChg chg="mod">
          <ac:chgData name="Ellie Leslie" userId="33283c8a-11b5-40aa-85ab-9d5f56ef3f4a" providerId="ADAL" clId="{37543595-81DC-4F15-AA68-0CCA89B12E46}" dt="2024-06-30T12:30:04.261" v="930" actId="27636"/>
          <ac:spMkLst>
            <pc:docMk/>
            <pc:sldMk cId="9117680" sldId="283"/>
            <ac:spMk id="2" creationId="{00000000-0000-0000-0000-000000000000}"/>
          </ac:spMkLst>
        </pc:spChg>
        <pc:spChg chg="mod">
          <ac:chgData name="Ellie Leslie" userId="33283c8a-11b5-40aa-85ab-9d5f56ef3f4a" providerId="ADAL" clId="{37543595-81DC-4F15-AA68-0CCA89B12E46}" dt="2024-06-30T12:30:40.531" v="952" actId="14100"/>
          <ac:spMkLst>
            <pc:docMk/>
            <pc:sldMk cId="9117680" sldId="283"/>
            <ac:spMk id="3" creationId="{00000000-0000-0000-0000-000000000000}"/>
          </ac:spMkLst>
        </pc:spChg>
        <pc:picChg chg="add mod">
          <ac:chgData name="Ellie Leslie" userId="33283c8a-11b5-40aa-85ab-9d5f56ef3f4a" providerId="ADAL" clId="{37543595-81DC-4F15-AA68-0CCA89B12E46}" dt="2024-06-30T12:29:50.673" v="924" actId="14100"/>
          <ac:picMkLst>
            <pc:docMk/>
            <pc:sldMk cId="9117680" sldId="283"/>
            <ac:picMk id="5122" creationId="{D37D28A0-0663-43E0-9A18-102480F550FF}"/>
          </ac:picMkLst>
        </pc:picChg>
      </pc:sldChg>
      <pc:sldChg chg="addSp modSp">
        <pc:chgData name="Ellie Leslie" userId="33283c8a-11b5-40aa-85ab-9d5f56ef3f4a" providerId="ADAL" clId="{37543595-81DC-4F15-AA68-0CCA89B12E46}" dt="2024-06-30T12:17:37.873" v="621" actId="20577"/>
        <pc:sldMkLst>
          <pc:docMk/>
          <pc:sldMk cId="3211513541" sldId="287"/>
        </pc:sldMkLst>
        <pc:spChg chg="mod">
          <ac:chgData name="Ellie Leslie" userId="33283c8a-11b5-40aa-85ab-9d5f56ef3f4a" providerId="ADAL" clId="{37543595-81DC-4F15-AA68-0CCA89B12E46}" dt="2024-06-30T12:16:57.578" v="608" actId="403"/>
          <ac:spMkLst>
            <pc:docMk/>
            <pc:sldMk cId="3211513541" sldId="287"/>
            <ac:spMk id="2" creationId="{00000000-0000-0000-0000-000000000000}"/>
          </ac:spMkLst>
        </pc:spChg>
        <pc:spChg chg="mod">
          <ac:chgData name="Ellie Leslie" userId="33283c8a-11b5-40aa-85ab-9d5f56ef3f4a" providerId="ADAL" clId="{37543595-81DC-4F15-AA68-0CCA89B12E46}" dt="2024-06-30T12:17:37.873" v="621" actId="20577"/>
          <ac:spMkLst>
            <pc:docMk/>
            <pc:sldMk cId="3211513541" sldId="287"/>
            <ac:spMk id="3" creationId="{00000000-0000-0000-0000-000000000000}"/>
          </ac:spMkLst>
        </pc:spChg>
        <pc:picChg chg="add mod">
          <ac:chgData name="Ellie Leslie" userId="33283c8a-11b5-40aa-85ab-9d5f56ef3f4a" providerId="ADAL" clId="{37543595-81DC-4F15-AA68-0CCA89B12E46}" dt="2024-06-30T12:16:39.997" v="602" actId="1076"/>
          <ac:picMkLst>
            <pc:docMk/>
            <pc:sldMk cId="3211513541" sldId="287"/>
            <ac:picMk id="1026" creationId="{11465867-8D7C-4B11-A2C3-210078B1E647}"/>
          </ac:picMkLst>
        </pc:picChg>
      </pc:sldChg>
      <pc:sldChg chg="addSp modSp">
        <pc:chgData name="Ellie Leslie" userId="33283c8a-11b5-40aa-85ab-9d5f56ef3f4a" providerId="ADAL" clId="{37543595-81DC-4F15-AA68-0CCA89B12E46}" dt="2024-06-30T12:23:56.713" v="733" actId="403"/>
        <pc:sldMkLst>
          <pc:docMk/>
          <pc:sldMk cId="2658025626" sldId="290"/>
        </pc:sldMkLst>
        <pc:spChg chg="mod">
          <ac:chgData name="Ellie Leslie" userId="33283c8a-11b5-40aa-85ab-9d5f56ef3f4a" providerId="ADAL" clId="{37543595-81DC-4F15-AA68-0CCA89B12E46}" dt="2024-06-30T12:23:56.713" v="733" actId="403"/>
          <ac:spMkLst>
            <pc:docMk/>
            <pc:sldMk cId="2658025626" sldId="290"/>
            <ac:spMk id="2" creationId="{00000000-0000-0000-0000-000000000000}"/>
          </ac:spMkLst>
        </pc:spChg>
        <pc:spChg chg="mod">
          <ac:chgData name="Ellie Leslie" userId="33283c8a-11b5-40aa-85ab-9d5f56ef3f4a" providerId="ADAL" clId="{37543595-81DC-4F15-AA68-0CCA89B12E46}" dt="2024-06-30T12:23:48.416" v="731" actId="1076"/>
          <ac:spMkLst>
            <pc:docMk/>
            <pc:sldMk cId="2658025626" sldId="290"/>
            <ac:spMk id="3" creationId="{00000000-0000-0000-0000-000000000000}"/>
          </ac:spMkLst>
        </pc:spChg>
        <pc:picChg chg="add">
          <ac:chgData name="Ellie Leslie" userId="33283c8a-11b5-40aa-85ab-9d5f56ef3f4a" providerId="ADAL" clId="{37543595-81DC-4F15-AA68-0CCA89B12E46}" dt="2024-06-30T12:22:26.330" v="701"/>
          <ac:picMkLst>
            <pc:docMk/>
            <pc:sldMk cId="2658025626" sldId="290"/>
            <ac:picMk id="4" creationId="{403A1D47-34D9-4029-B2DC-18BF4700F933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D0271D-6F4F-46BD-970A-19CA3268A47B}" type="datetimeFigureOut">
              <a:rPr lang="en-GB" smtClean="0"/>
              <a:t>02/07/2024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2A20E33-398F-4E7C-83D6-5BE2CCD9FD4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737196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fontAlgn="t"/>
            <a:r>
              <a:rPr lang="en-GB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We aim to:</a:t>
            </a:r>
            <a:endParaRPr lang="en-GB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fontAlgn="t"/>
            <a:r>
              <a:rPr lang="en-GB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pPr fontAlgn="t"/>
            <a:r>
              <a:rPr lang="en-GB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Inspire</a:t>
            </a:r>
            <a:r>
              <a:rPr lang="en-GB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our children with the best the world has to offer whilst igniting a passion for learning, along with their enthusiasm and curiosity to explore</a:t>
            </a:r>
          </a:p>
          <a:p>
            <a:pPr fontAlgn="t"/>
            <a:r>
              <a:rPr lang="en-GB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pPr fontAlgn="t"/>
            <a:r>
              <a:rPr lang="en-GB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Challenge</a:t>
            </a:r>
            <a:r>
              <a:rPr lang="en-GB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our children so that they strive to achieve their best, and to think to remember.</a:t>
            </a:r>
          </a:p>
          <a:p>
            <a:pPr fontAlgn="t"/>
            <a:r>
              <a:rPr lang="en-GB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pPr fontAlgn="t"/>
            <a:r>
              <a:rPr lang="en-GB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Grow </a:t>
            </a:r>
            <a:r>
              <a:rPr lang="en-GB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our children so that they can converse, share in relationships and academically succeed beyond their time with us; being truly motivated by the successes and development they have made over time.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A20E33-398F-4E7C-83D6-5BE2CCD9FD41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652302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Please be</a:t>
            </a:r>
            <a:r>
              <a:rPr lang="en-GB" baseline="0" dirty="0"/>
              <a:t> aware that attendance is monitored. If your child falls below 95% Mrs Handley will make contact with you to devise an attendance plan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A20E33-398F-4E7C-83D6-5BE2CCD9FD41}" type="slidenum">
              <a:rPr lang="en-GB" smtClean="0"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825405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F2EBCF-4AA0-45FD-8C41-4B7CCBED20B2}" type="datetimeFigureOut">
              <a:rPr lang="en-GB" smtClean="0"/>
              <a:t>02/07/2024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F1ADF8-7DE8-4ABD-98F1-1C1AB558182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862616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F2EBCF-4AA0-45FD-8C41-4B7CCBED20B2}" type="datetimeFigureOut">
              <a:rPr lang="en-GB" smtClean="0"/>
              <a:t>02/07/2024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F1ADF8-7DE8-4ABD-98F1-1C1AB558182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477637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F2EBCF-4AA0-45FD-8C41-4B7CCBED20B2}" type="datetimeFigureOut">
              <a:rPr lang="en-GB" smtClean="0"/>
              <a:t>02/07/2024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F1ADF8-7DE8-4ABD-98F1-1C1AB558182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091291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F2EBCF-4AA0-45FD-8C41-4B7CCBED20B2}" type="datetimeFigureOut">
              <a:rPr lang="en-GB" smtClean="0"/>
              <a:t>02/07/2024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F1ADF8-7DE8-4ABD-98F1-1C1AB558182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278943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F2EBCF-4AA0-45FD-8C41-4B7CCBED20B2}" type="datetimeFigureOut">
              <a:rPr lang="en-GB" smtClean="0"/>
              <a:t>02/07/2024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F1ADF8-7DE8-4ABD-98F1-1C1AB558182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713736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F2EBCF-4AA0-45FD-8C41-4B7CCBED20B2}" type="datetimeFigureOut">
              <a:rPr lang="en-GB" smtClean="0"/>
              <a:t>02/07/2024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F1ADF8-7DE8-4ABD-98F1-1C1AB558182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556028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F2EBCF-4AA0-45FD-8C41-4B7CCBED20B2}" type="datetimeFigureOut">
              <a:rPr lang="en-GB" smtClean="0"/>
              <a:t>02/07/2024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F1ADF8-7DE8-4ABD-98F1-1C1AB558182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09257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F2EBCF-4AA0-45FD-8C41-4B7CCBED20B2}" type="datetimeFigureOut">
              <a:rPr lang="en-GB" smtClean="0"/>
              <a:t>02/07/2024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F1ADF8-7DE8-4ABD-98F1-1C1AB558182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624322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F2EBCF-4AA0-45FD-8C41-4B7CCBED20B2}" type="datetimeFigureOut">
              <a:rPr lang="en-GB" smtClean="0"/>
              <a:t>02/07/2024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F1ADF8-7DE8-4ABD-98F1-1C1AB558182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111880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F2EBCF-4AA0-45FD-8C41-4B7CCBED20B2}" type="datetimeFigureOut">
              <a:rPr lang="en-GB" smtClean="0"/>
              <a:t>02/07/2024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F1ADF8-7DE8-4ABD-98F1-1C1AB558182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983004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F2EBCF-4AA0-45FD-8C41-4B7CCBED20B2}" type="datetimeFigureOut">
              <a:rPr lang="en-GB" smtClean="0"/>
              <a:t>02/07/2024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F1ADF8-7DE8-4ABD-98F1-1C1AB558182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610300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31D2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F2EBCF-4AA0-45FD-8C41-4B7CCBED20B2}" type="datetimeFigureOut">
              <a:rPr lang="en-GB" smtClean="0"/>
              <a:t>02/07/2024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F1ADF8-7DE8-4ABD-98F1-1C1AB558182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57097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mp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tmp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s://primarysite-prod-sorted.s3.amazonaws.com/roundwood-primary-school-redesign/UploadedDocument/018ce376-38db-41c1-83c0-a86f0b5b2a63/communications-final.pdf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52499" y="1112838"/>
            <a:ext cx="10467975" cy="2387600"/>
          </a:xfrm>
        </p:spPr>
        <p:txBody>
          <a:bodyPr>
            <a:normAutofit fontScale="90000"/>
          </a:bodyPr>
          <a:lstStyle/>
          <a:p>
            <a:r>
              <a:rPr lang="en-GB" sz="8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Meet the Teacher  </a:t>
            </a:r>
            <a:br>
              <a:rPr lang="en-GB" sz="8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8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Year 2</a:t>
            </a:r>
            <a:r>
              <a:rPr lang="en-GB" sz="8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4886" y="3691618"/>
            <a:ext cx="2743200" cy="2862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323005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825" y="428851"/>
            <a:ext cx="10515600" cy="1325563"/>
          </a:xfrm>
        </p:spPr>
        <p:txBody>
          <a:bodyPr>
            <a:normAutofit/>
          </a:bodyPr>
          <a:lstStyle/>
          <a:p>
            <a:r>
              <a:rPr lang="en-GB" sz="6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Reading 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66508" y="254289"/>
            <a:ext cx="6212898" cy="6174860"/>
          </a:xfrm>
          <a:prstGeom prst="rect">
            <a:avLst/>
          </a:prstGeom>
        </p:spPr>
      </p:pic>
      <p:pic>
        <p:nvPicPr>
          <p:cNvPr id="8" name="Picture 7" descr="C:\Users\Head\AppData\Local\Temp\Temp1_great-books-guide-poster-social-cards.zip\primary-social-square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550" y="2039969"/>
            <a:ext cx="4490171" cy="403989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0174936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Proposed Trips and Events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300" y="1690688"/>
            <a:ext cx="11963400" cy="4486275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GB" sz="4000" b="1" u="sng" dirty="0">
                <a:solidFill>
                  <a:schemeClr val="bg1"/>
                </a:solidFill>
              </a:rPr>
              <a:t>Spring Term: </a:t>
            </a:r>
            <a:r>
              <a:rPr lang="en-GB" sz="4000" b="1" dirty="0">
                <a:solidFill>
                  <a:schemeClr val="bg1"/>
                </a:solidFill>
              </a:rPr>
              <a:t>A potential trip </a:t>
            </a:r>
            <a:r>
              <a:rPr lang="en-GB" sz="4000" dirty="0">
                <a:solidFill>
                  <a:schemeClr val="bg1"/>
                </a:solidFill>
              </a:rPr>
              <a:t>to The Ashmolean Museum (Portraits topic) estimated cost £30.</a:t>
            </a:r>
          </a:p>
          <a:p>
            <a:pPr marL="0" indent="0">
              <a:buNone/>
            </a:pPr>
            <a:endParaRPr lang="en-GB" sz="4000" u="sng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GB" sz="4000" b="1" u="sng" dirty="0">
                <a:solidFill>
                  <a:schemeClr val="bg1"/>
                </a:solidFill>
              </a:rPr>
              <a:t>Summer Term 1: </a:t>
            </a:r>
            <a:r>
              <a:rPr lang="en-GB" sz="4000" dirty="0">
                <a:solidFill>
                  <a:schemeClr val="bg1"/>
                </a:solidFill>
              </a:rPr>
              <a:t>History off the Page - Florence Nightingale day (In school) estimated cost £23. </a:t>
            </a:r>
          </a:p>
          <a:p>
            <a:pPr marL="0" indent="0">
              <a:buNone/>
            </a:pPr>
            <a:endParaRPr lang="en-GB" sz="4000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GB" sz="4000" b="1" u="sng" dirty="0">
                <a:solidFill>
                  <a:schemeClr val="bg1"/>
                </a:solidFill>
              </a:rPr>
              <a:t>Summer Term 2: </a:t>
            </a:r>
            <a:r>
              <a:rPr lang="en-GB" sz="4000" dirty="0">
                <a:solidFill>
                  <a:schemeClr val="bg1"/>
                </a:solidFill>
              </a:rPr>
              <a:t>Stowe Gardens – End of year treat, watercolour painting and team games estimated cost £3.00.</a:t>
            </a:r>
          </a:p>
        </p:txBody>
      </p:sp>
      <p:pic>
        <p:nvPicPr>
          <p:cNvPr id="3074" name="Picture 2" descr="School bus field trip cartoon. Cartoon of yellow School bus traveling on a school  trip. Vector available. Stock Vector | Adobe Stock">
            <a:extLst>
              <a:ext uri="{FF2B5EF4-FFF2-40B4-BE49-F238E27FC236}">
                <a16:creationId xmlns:a16="http://schemas.microsoft.com/office/drawing/2014/main" id="{054990F8-7F61-4DA9-AE7A-497A3C7553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71839" y="133350"/>
            <a:ext cx="2205861" cy="1557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5330651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0" y="365125"/>
            <a:ext cx="6315075" cy="1325563"/>
          </a:xfrm>
        </p:spPr>
        <p:txBody>
          <a:bodyPr>
            <a:normAutofit/>
          </a:bodyPr>
          <a:lstStyle/>
          <a:p>
            <a:r>
              <a:rPr lang="en-GB" sz="5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Useful Information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1925" y="1825624"/>
            <a:ext cx="11791950" cy="4803775"/>
          </a:xfrm>
        </p:spPr>
        <p:txBody>
          <a:bodyPr>
            <a:normAutofit/>
          </a:bodyPr>
          <a:lstStyle/>
          <a:p>
            <a:r>
              <a:rPr lang="en-GB" sz="3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Start of day is 8:45am</a:t>
            </a:r>
          </a:p>
          <a:p>
            <a:r>
              <a:rPr lang="en-GB" sz="3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End of day is 3:15pm</a:t>
            </a:r>
          </a:p>
          <a:p>
            <a:r>
              <a:rPr lang="en-GB" sz="3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Wraparound care run by S4A </a:t>
            </a:r>
          </a:p>
          <a:p>
            <a:r>
              <a:rPr lang="en-GB" sz="3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Breakfast club open from 7:30am </a:t>
            </a:r>
          </a:p>
          <a:p>
            <a:r>
              <a:rPr lang="en-GB" sz="3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Afterschool club open until 6:00pm</a:t>
            </a:r>
          </a:p>
          <a:p>
            <a:pPr marL="0" indent="0">
              <a:buNone/>
            </a:pPr>
            <a:r>
              <a:rPr lang="en-GB" sz="3200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book a session in S4A breakfast club or after school club. </a:t>
            </a:r>
          </a:p>
          <a:p>
            <a:pPr marL="0" indent="0">
              <a:buNone/>
            </a:pPr>
            <a:r>
              <a:rPr lang="en-GB" sz="3200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 to the S4A website and click on Roundwood school</a:t>
            </a:r>
          </a:p>
        </p:txBody>
      </p:sp>
      <p:pic>
        <p:nvPicPr>
          <p:cNvPr id="2052" name="Picture 4" descr="Cartoon Clock Images – Browse 109,705 Stock Photos, Vectors, and Video |  Adobe Stock">
            <a:extLst>
              <a:ext uri="{FF2B5EF4-FFF2-40B4-BE49-F238E27FC236}">
                <a16:creationId xmlns:a16="http://schemas.microsoft.com/office/drawing/2014/main" id="{A51D2435-E211-41B5-8F8B-802F9E62C2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04349" y="365125"/>
            <a:ext cx="2206625" cy="2206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3722287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1950" y="365125"/>
            <a:ext cx="7048500" cy="1325563"/>
          </a:xfrm>
        </p:spPr>
        <p:txBody>
          <a:bodyPr>
            <a:normAutofit/>
          </a:bodyPr>
          <a:lstStyle/>
          <a:p>
            <a:r>
              <a:rPr lang="en-GB" sz="5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Useful Information  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9075" y="1825624"/>
            <a:ext cx="11677650" cy="4884737"/>
          </a:xfrm>
        </p:spPr>
        <p:txBody>
          <a:bodyPr>
            <a:normAutofit lnSpcReduction="10000"/>
          </a:bodyPr>
          <a:lstStyle/>
          <a:p>
            <a:r>
              <a:rPr lang="en-GB" sz="3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Book bags – rucksacks are not permitted </a:t>
            </a:r>
          </a:p>
          <a:p>
            <a:pPr marL="0" indent="0">
              <a:buNone/>
            </a:pPr>
            <a:endParaRPr lang="en-GB" sz="3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3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 toys or stationary to be brought in from home</a:t>
            </a:r>
          </a:p>
          <a:p>
            <a:pPr marL="0" indent="0">
              <a:buNone/>
            </a:pPr>
            <a:r>
              <a:rPr lang="en-GB" sz="3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en-GB" sz="3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Medical conditions / allergies must be detailed on a healthcare plan </a:t>
            </a:r>
          </a:p>
          <a:p>
            <a:endParaRPr lang="en-GB" sz="3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3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If anyone else is picking your child up, please e-mail or call the school office to inform us</a:t>
            </a:r>
          </a:p>
        </p:txBody>
      </p:sp>
      <p:pic>
        <p:nvPicPr>
          <p:cNvPr id="1026" name="Picture 2" descr="Backpack drawing, Backpacks, Drawing bag">
            <a:extLst>
              <a:ext uri="{FF2B5EF4-FFF2-40B4-BE49-F238E27FC236}">
                <a16:creationId xmlns:a16="http://schemas.microsoft.com/office/drawing/2014/main" id="{F38E87F3-5644-491B-A755-AB7943FDF3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53600" y="147638"/>
            <a:ext cx="2143125" cy="213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4119287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6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 &amp; Games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184" y="2169885"/>
            <a:ext cx="11765542" cy="4322990"/>
          </a:xfrm>
        </p:spPr>
        <p:txBody>
          <a:bodyPr>
            <a:normAutofit/>
          </a:bodyPr>
          <a:lstStyle/>
          <a:p>
            <a:r>
              <a:rPr lang="en-GB" sz="3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 is on a Tuesday and a Friday </a:t>
            </a:r>
          </a:p>
          <a:p>
            <a:pPr marL="0" indent="0">
              <a:buNone/>
            </a:pPr>
            <a:endParaRPr lang="en-GB" sz="3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3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Children to come dressed in their PE Kit on both days</a:t>
            </a:r>
          </a:p>
          <a:p>
            <a:pPr marL="0" indent="0">
              <a:buNone/>
            </a:pPr>
            <a:endParaRPr lang="en-GB" sz="3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3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Please make sure they wear the correct uniform for PE, and not dress down clothes</a:t>
            </a:r>
          </a:p>
          <a:p>
            <a:pPr marL="0" indent="0">
              <a:buNone/>
            </a:pPr>
            <a:endParaRPr lang="en-GB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 descr="Top 26 Fun PE Games for Kids - MentalUP">
            <a:extLst>
              <a:ext uri="{FF2B5EF4-FFF2-40B4-BE49-F238E27FC236}">
                <a16:creationId xmlns:a16="http://schemas.microsoft.com/office/drawing/2014/main" id="{11465867-8D7C-4B11-A2C3-210078B1E6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44026" y="88900"/>
            <a:ext cx="2679700" cy="2679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1151354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3368040" cy="1325563"/>
          </a:xfrm>
        </p:spPr>
        <p:txBody>
          <a:bodyPr>
            <a:normAutofit/>
          </a:bodyPr>
          <a:lstStyle/>
          <a:p>
            <a:r>
              <a:rPr lang="en-GB" sz="5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Uniform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6668" y="1825624"/>
            <a:ext cx="11768866" cy="4807735"/>
          </a:xfrm>
        </p:spPr>
        <p:txBody>
          <a:bodyPr>
            <a:normAutofit fontScale="40000" lnSpcReduction="20000"/>
          </a:bodyPr>
          <a:lstStyle/>
          <a:p>
            <a:endParaRPr lang="en-GB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85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Red sweatshirt/cardigan with school logo</a:t>
            </a:r>
          </a:p>
          <a:p>
            <a:r>
              <a:rPr lang="en-GB" sz="85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Plain white polo shirt or plain white blouse </a:t>
            </a:r>
          </a:p>
          <a:p>
            <a:r>
              <a:rPr lang="en-GB" sz="85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Grey skirt/pinafore/trousers/shorts; traditional school style</a:t>
            </a:r>
          </a:p>
          <a:p>
            <a:r>
              <a:rPr lang="en-GB" sz="85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Grey short socks/white long socks </a:t>
            </a:r>
          </a:p>
          <a:p>
            <a:r>
              <a:rPr lang="en-GB" sz="85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Red or grey tights </a:t>
            </a:r>
          </a:p>
          <a:p>
            <a:r>
              <a:rPr lang="en-GB" sz="85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Black leather school shoes (not trainers)</a:t>
            </a:r>
          </a:p>
          <a:p>
            <a:r>
              <a:rPr lang="en-GB" sz="85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Red and white gingham dresses or playsuit </a:t>
            </a:r>
          </a:p>
          <a:p>
            <a:endParaRPr lang="en-GB" sz="67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en-GB" sz="8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All children require a bookbag, water bottle and wellies</a:t>
            </a:r>
            <a:endParaRPr lang="en-GB" sz="8000" b="1" dirty="0"/>
          </a:p>
        </p:txBody>
      </p:sp>
      <p:pic>
        <p:nvPicPr>
          <p:cNvPr id="2050" name="Picture 2" descr="Cartoon boys and girls in school ...">
            <a:extLst>
              <a:ext uri="{FF2B5EF4-FFF2-40B4-BE49-F238E27FC236}">
                <a16:creationId xmlns:a16="http://schemas.microsoft.com/office/drawing/2014/main" id="{161283F5-44F0-40CA-AD9C-BC25A792E6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7684" y="224640"/>
            <a:ext cx="3904763" cy="16065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404070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8045" y="365123"/>
            <a:ext cx="10515600" cy="1325563"/>
          </a:xfrm>
        </p:spPr>
        <p:txBody>
          <a:bodyPr>
            <a:normAutofit/>
          </a:bodyPr>
          <a:lstStyle/>
          <a:p>
            <a:r>
              <a:rPr lang="en-GB" sz="4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Uniform – Expectations  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5506" y="2223657"/>
            <a:ext cx="11940988" cy="4807735"/>
          </a:xfrm>
        </p:spPr>
        <p:txBody>
          <a:bodyPr>
            <a:normAutofit/>
          </a:bodyPr>
          <a:lstStyle/>
          <a:p>
            <a:r>
              <a:rPr lang="en-GB" sz="4000" dirty="0">
                <a:solidFill>
                  <a:schemeClr val="bg1"/>
                </a:solidFill>
              </a:rPr>
              <a:t>Long hair / fringes must be tied back </a:t>
            </a:r>
          </a:p>
          <a:p>
            <a:r>
              <a:rPr lang="en-GB" sz="4000" dirty="0">
                <a:solidFill>
                  <a:schemeClr val="bg1"/>
                </a:solidFill>
              </a:rPr>
              <a:t>Studs for pierced ears </a:t>
            </a:r>
          </a:p>
          <a:p>
            <a:r>
              <a:rPr lang="en-GB" sz="4000" dirty="0">
                <a:solidFill>
                  <a:schemeClr val="bg1"/>
                </a:solidFill>
              </a:rPr>
              <a:t>No other jewellery permitted </a:t>
            </a:r>
            <a:r>
              <a:rPr lang="en-GB" sz="3600" dirty="0">
                <a:solidFill>
                  <a:schemeClr val="bg1"/>
                </a:solidFill>
              </a:rPr>
              <a:t>(unless for religious reasons)</a:t>
            </a:r>
          </a:p>
          <a:p>
            <a:r>
              <a:rPr lang="en-GB" sz="4000" dirty="0">
                <a:solidFill>
                  <a:schemeClr val="bg1"/>
                </a:solidFill>
              </a:rPr>
              <a:t>No make up or nail varnish </a:t>
            </a:r>
          </a:p>
          <a:p>
            <a:r>
              <a:rPr lang="en-GB" sz="4000" dirty="0">
                <a:solidFill>
                  <a:schemeClr val="bg1"/>
                </a:solidFill>
              </a:rPr>
              <a:t>No extreme hair cuts e.g. mullets / close shaven </a:t>
            </a:r>
          </a:p>
          <a:p>
            <a:r>
              <a:rPr lang="en-GB" sz="4000" dirty="0">
                <a:solidFill>
                  <a:schemeClr val="bg1"/>
                </a:solidFill>
              </a:rPr>
              <a:t>No hair dye </a:t>
            </a:r>
          </a:p>
        </p:txBody>
      </p:sp>
      <p:pic>
        <p:nvPicPr>
          <p:cNvPr id="4" name="Picture 2" descr="Cartoon boys and girls in school ...">
            <a:extLst>
              <a:ext uri="{FF2B5EF4-FFF2-40B4-BE49-F238E27FC236}">
                <a16:creationId xmlns:a16="http://schemas.microsoft.com/office/drawing/2014/main" id="{403A1D47-34D9-4029-B2DC-18BF4700F9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7684" y="224640"/>
            <a:ext cx="3904763" cy="16065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5802562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Attendance – it really does matter!</a:t>
            </a:r>
          </a:p>
        </p:txBody>
      </p:sp>
      <p:pic>
        <p:nvPicPr>
          <p:cNvPr id="1026" name="Picture 2" descr="School Absence Data PDF - Silly School Education (1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302327"/>
            <a:ext cx="11942618" cy="5417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2066976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4906384" cy="1325563"/>
          </a:xfrm>
        </p:spPr>
        <p:txBody>
          <a:bodyPr/>
          <a:lstStyle/>
          <a:p>
            <a:r>
              <a:rPr lang="en-GB" sz="6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Behaviour</a:t>
            </a:r>
            <a:r>
              <a:rPr lang="en-GB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3915" y="2861324"/>
            <a:ext cx="11844170" cy="3736799"/>
          </a:xfrm>
        </p:spPr>
        <p:txBody>
          <a:bodyPr>
            <a:normAutofit lnSpcReduction="10000"/>
          </a:bodyPr>
          <a:lstStyle/>
          <a:p>
            <a:r>
              <a:rPr lang="en-GB" sz="3600" dirty="0">
                <a:solidFill>
                  <a:schemeClr val="bg1"/>
                </a:solidFill>
              </a:rPr>
              <a:t>All behaviour incidents are reported on our CPOMS behaviour system </a:t>
            </a:r>
          </a:p>
          <a:p>
            <a:r>
              <a:rPr lang="en-GB" sz="3600" dirty="0">
                <a:solidFill>
                  <a:schemeClr val="bg1"/>
                </a:solidFill>
              </a:rPr>
              <a:t>Any physical incidents and swearing will receive a call home</a:t>
            </a:r>
          </a:p>
          <a:p>
            <a:pPr marL="0" indent="0">
              <a:buNone/>
            </a:pPr>
            <a:r>
              <a:rPr lang="en-GB" sz="3600" dirty="0">
                <a:solidFill>
                  <a:schemeClr val="bg1"/>
                </a:solidFill>
              </a:rPr>
              <a:t> </a:t>
            </a:r>
          </a:p>
          <a:p>
            <a:pPr marL="0" indent="0" algn="ctr">
              <a:buNone/>
            </a:pPr>
            <a:r>
              <a:rPr lang="en-GB" sz="3600" b="1" dirty="0">
                <a:solidFill>
                  <a:schemeClr val="bg1"/>
                </a:solidFill>
              </a:rPr>
              <a:t>We are launching a kindness campaign in September to help us stamp out low level unkind behaviours – we will ask for your support with this </a:t>
            </a:r>
          </a:p>
        </p:txBody>
      </p:sp>
      <p:pic>
        <p:nvPicPr>
          <p:cNvPr id="3074" name="Picture 2" descr="Bad Kids Cartoon Images – Browse 16,452 ...">
            <a:extLst>
              <a:ext uri="{FF2B5EF4-FFF2-40B4-BE49-F238E27FC236}">
                <a16:creationId xmlns:a16="http://schemas.microsoft.com/office/drawing/2014/main" id="{E06BE567-80AE-4BDA-9B0A-4CDFE51C8C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3540" y="259877"/>
            <a:ext cx="3672840" cy="24441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7134326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6423212" cy="1700343"/>
          </a:xfrm>
        </p:spPr>
        <p:txBody>
          <a:bodyPr>
            <a:normAutofit/>
          </a:bodyPr>
          <a:lstStyle/>
          <a:p>
            <a:r>
              <a:rPr lang="en-GB" sz="6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Home support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8844" y="2726169"/>
            <a:ext cx="11854311" cy="3868941"/>
          </a:xfrm>
        </p:spPr>
        <p:txBody>
          <a:bodyPr>
            <a:normAutofit fontScale="92500"/>
          </a:bodyPr>
          <a:lstStyle/>
          <a:p>
            <a:r>
              <a:rPr lang="en-GB" sz="4000" dirty="0">
                <a:solidFill>
                  <a:schemeClr val="bg1"/>
                </a:solidFill>
              </a:rPr>
              <a:t>Make sure your child arrives on time each morning </a:t>
            </a:r>
          </a:p>
          <a:p>
            <a:r>
              <a:rPr lang="en-GB" sz="4000" dirty="0">
                <a:solidFill>
                  <a:schemeClr val="bg1"/>
                </a:solidFill>
              </a:rPr>
              <a:t>Support your child with reading, spelling and homework </a:t>
            </a:r>
          </a:p>
          <a:p>
            <a:r>
              <a:rPr lang="en-GB" sz="4000" dirty="0">
                <a:solidFill>
                  <a:schemeClr val="bg1"/>
                </a:solidFill>
              </a:rPr>
              <a:t>Regularly check and empty bookbags / bags </a:t>
            </a:r>
          </a:p>
          <a:p>
            <a:r>
              <a:rPr lang="en-GB" sz="4000" dirty="0">
                <a:solidFill>
                  <a:schemeClr val="bg1"/>
                </a:solidFill>
              </a:rPr>
              <a:t>Keep us informed of anything that may affect your child’s learning or happiness </a:t>
            </a:r>
          </a:p>
          <a:p>
            <a:r>
              <a:rPr lang="en-GB" sz="4000" dirty="0">
                <a:solidFill>
                  <a:schemeClr val="bg1"/>
                </a:solidFill>
              </a:rPr>
              <a:t>Regularly check Marvellous Me/Parentmail/School calendar</a:t>
            </a:r>
            <a:endParaRPr lang="en-GB" sz="3200" dirty="0">
              <a:solidFill>
                <a:schemeClr val="bg1"/>
              </a:solidFill>
            </a:endParaRPr>
          </a:p>
        </p:txBody>
      </p:sp>
      <p:pic>
        <p:nvPicPr>
          <p:cNvPr id="5122" name="Picture 2" descr="Cartoon House Clipart Images | Free ...">
            <a:extLst>
              <a:ext uri="{FF2B5EF4-FFF2-40B4-BE49-F238E27FC236}">
                <a16:creationId xmlns:a16="http://schemas.microsoft.com/office/drawing/2014/main" id="{D37D28A0-0663-43E0-9A18-102480F550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89459" y="162879"/>
            <a:ext cx="2186772" cy="21867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1176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A31D27"/>
          </a:solidFill>
        </p:spPr>
        <p:txBody>
          <a:bodyPr>
            <a:normAutofit/>
          </a:bodyPr>
          <a:lstStyle/>
          <a:p>
            <a:r>
              <a:rPr lang="en-GB" sz="6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Meet the Y2 Team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295275" y="1825625"/>
            <a:ext cx="11058525" cy="4351338"/>
          </a:xfrm>
        </p:spPr>
        <p:txBody>
          <a:bodyPr>
            <a:normAutofit/>
          </a:bodyPr>
          <a:lstStyle/>
          <a:p>
            <a:r>
              <a:rPr lang="en-GB" sz="3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Mrs Jennings – Class teacher (3 days)</a:t>
            </a:r>
          </a:p>
          <a:p>
            <a:r>
              <a:rPr lang="en-GB" sz="3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Mrs Clarke – Deputy Headteacher (2 days)</a:t>
            </a:r>
          </a:p>
          <a:p>
            <a:r>
              <a:rPr lang="en-GB" sz="3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Mrs </a:t>
            </a:r>
            <a:r>
              <a:rPr lang="en-GB" sz="36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Druce</a:t>
            </a:r>
            <a:r>
              <a:rPr lang="en-GB" sz="3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Teaching Assistant </a:t>
            </a:r>
          </a:p>
          <a:p>
            <a:r>
              <a:rPr lang="en-GB" sz="3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Mrs Palmer – Teaching Assistant </a:t>
            </a:r>
          </a:p>
        </p:txBody>
      </p:sp>
      <p:pic>
        <p:nvPicPr>
          <p:cNvPr id="1030" name="Picture 6" descr="How building of an effective Team ...">
            <a:extLst>
              <a:ext uri="{FF2B5EF4-FFF2-40B4-BE49-F238E27FC236}">
                <a16:creationId xmlns:a16="http://schemas.microsoft.com/office/drawing/2014/main" id="{EFEE8088-0965-4305-BB35-F6AE9DDAD3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5300" y="4141470"/>
            <a:ext cx="3781425" cy="22688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9920392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2410" y="353695"/>
            <a:ext cx="10515600" cy="1325563"/>
          </a:xfrm>
        </p:spPr>
        <p:txBody>
          <a:bodyPr>
            <a:normAutofit/>
          </a:bodyPr>
          <a:lstStyle/>
          <a:p>
            <a:r>
              <a:rPr lang="en-GB" sz="4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Hot meals / Packed lunches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2865755"/>
            <a:ext cx="12192000" cy="3992245"/>
          </a:xfrm>
        </p:spPr>
        <p:txBody>
          <a:bodyPr>
            <a:normAutofit/>
          </a:bodyPr>
          <a:lstStyle/>
          <a:p>
            <a:pPr fontAlgn="t"/>
            <a:r>
              <a:rPr lang="en-GB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Hot meals are provided free of charge to all children up to Year 2. </a:t>
            </a:r>
          </a:p>
          <a:p>
            <a:pPr marL="0" indent="0" fontAlgn="t">
              <a:buNone/>
            </a:pPr>
            <a:endParaRPr lang="en-GB" sz="3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fontAlgn="t"/>
            <a:r>
              <a:rPr lang="en-GB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If your child does not want a hot meal, you can provide them with a packed lunch.</a:t>
            </a:r>
          </a:p>
          <a:p>
            <a:pPr marL="0" indent="0" fontAlgn="t">
              <a:buNone/>
            </a:pPr>
            <a:endParaRPr lang="en-GB" sz="3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fontAlgn="t"/>
            <a:r>
              <a:rPr lang="en-GB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If you would like your child to receive hot meals, please ensure you order from fresh start directly – information on the website </a:t>
            </a:r>
            <a:endParaRPr lang="en-GB" sz="3200" dirty="0"/>
          </a:p>
        </p:txBody>
      </p:sp>
      <p:pic>
        <p:nvPicPr>
          <p:cNvPr id="6146" name="Picture 2" descr="Cartoon Kids Eating Lunch Images – Browse 17,455 Stock Photos, Vectors, and  Video | Adobe Stock">
            <a:extLst>
              <a:ext uri="{FF2B5EF4-FFF2-40B4-BE49-F238E27FC236}">
                <a16:creationId xmlns:a16="http://schemas.microsoft.com/office/drawing/2014/main" id="{04F558B4-0CD2-466C-896A-03DE0AE6A7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89670" y="217170"/>
            <a:ext cx="3169920" cy="23053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0782413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8130" y="410845"/>
            <a:ext cx="10515600" cy="1325563"/>
          </a:xfrm>
        </p:spPr>
        <p:txBody>
          <a:bodyPr>
            <a:normAutofit/>
          </a:bodyPr>
          <a:lstStyle/>
          <a:p>
            <a:r>
              <a:rPr lang="en-GB" sz="7200" b="1" dirty="0">
                <a:latin typeface="Arial" panose="020B0604020202020204" pitchFamily="34" charset="0"/>
                <a:cs typeface="Arial" panose="020B0604020202020204" pitchFamily="34" charset="0"/>
              </a:rPr>
              <a:t>Questions</a:t>
            </a:r>
          </a:p>
        </p:txBody>
      </p:sp>
      <p:pic>
        <p:nvPicPr>
          <p:cNvPr id="1026" name="Picture 2" descr="Free Questions Clipart Pictures - Clipartix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3369" y="1969315"/>
            <a:ext cx="2425262" cy="3647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738800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125" y="193173"/>
            <a:ext cx="10515600" cy="1325563"/>
          </a:xfrm>
        </p:spPr>
        <p:txBody>
          <a:bodyPr>
            <a:normAutofit/>
          </a:bodyPr>
          <a:lstStyle/>
          <a:p>
            <a:r>
              <a:rPr lang="en-GB" sz="6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Our school values 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355486" y="1613128"/>
            <a:ext cx="8542132" cy="4983744"/>
            <a:chOff x="1824934" y="1487189"/>
            <a:chExt cx="8542132" cy="4983744"/>
          </a:xfrm>
        </p:grpSpPr>
        <p:pic>
          <p:nvPicPr>
            <p:cNvPr id="6" name="Picture 5" descr="Screen Clippi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24934" y="3963626"/>
              <a:ext cx="8542132" cy="2507307"/>
            </a:xfrm>
            <a:prstGeom prst="rect">
              <a:avLst/>
            </a:prstGeom>
          </p:spPr>
        </p:pic>
        <p:pic>
          <p:nvPicPr>
            <p:cNvPr id="7" name="Picture 6" descr="Screen Clippin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01534" y="1487189"/>
              <a:ext cx="6588932" cy="2476437"/>
            </a:xfrm>
            <a:prstGeom prst="rect">
              <a:avLst/>
            </a:prstGeom>
          </p:spPr>
        </p:pic>
      </p:grpSp>
      <p:sp>
        <p:nvSpPr>
          <p:cNvPr id="9" name="TextBox 8"/>
          <p:cNvSpPr txBox="1"/>
          <p:nvPr/>
        </p:nvSpPr>
        <p:spPr>
          <a:xfrm flipH="1">
            <a:off x="8229599" y="1886908"/>
            <a:ext cx="358139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b="1" dirty="0">
                <a:solidFill>
                  <a:schemeClr val="bg1"/>
                </a:solidFill>
                <a:latin typeface="Bradley Hand ITC" panose="03070402050302030203" pitchFamily="66" charset="0"/>
              </a:rPr>
              <a:t>We lead with nurture </a:t>
            </a:r>
          </a:p>
        </p:txBody>
      </p:sp>
    </p:spTree>
    <p:extLst>
      <p:ext uri="{BB962C8B-B14F-4D97-AF65-F5344CB8AC3E}">
        <p14:creationId xmlns:p14="http://schemas.microsoft.com/office/powerpoint/2010/main" val="24155283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6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Marvellous Me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0525" y="1825625"/>
            <a:ext cx="11525250" cy="4351338"/>
          </a:xfrm>
        </p:spPr>
        <p:txBody>
          <a:bodyPr>
            <a:normAutofit/>
          </a:bodyPr>
          <a:lstStyle/>
          <a:p>
            <a:r>
              <a:rPr lang="en-GB" dirty="0">
                <a:solidFill>
                  <a:schemeClr val="bg1"/>
                </a:solidFill>
              </a:rPr>
              <a:t>Informs parents/carers about current learning and exciting opportunities in the classroom</a:t>
            </a:r>
          </a:p>
          <a:p>
            <a:r>
              <a:rPr lang="en-GB" dirty="0">
                <a:solidFill>
                  <a:schemeClr val="bg1"/>
                </a:solidFill>
              </a:rPr>
              <a:t>Acts as a celebration platform where teachers share badges and thumbs up </a:t>
            </a:r>
          </a:p>
          <a:p>
            <a:r>
              <a:rPr lang="en-GB" dirty="0">
                <a:solidFill>
                  <a:schemeClr val="bg1"/>
                </a:solidFill>
              </a:rPr>
              <a:t>Instant notifications to parents/carers </a:t>
            </a:r>
          </a:p>
          <a:p>
            <a:r>
              <a:rPr lang="en-GB" dirty="0">
                <a:solidFill>
                  <a:schemeClr val="bg1"/>
                </a:solidFill>
              </a:rPr>
              <a:t>Celebrated weekly in assembly </a:t>
            </a:r>
          </a:p>
          <a:p>
            <a:r>
              <a:rPr lang="en-GB" dirty="0">
                <a:solidFill>
                  <a:schemeClr val="bg1"/>
                </a:solidFill>
              </a:rPr>
              <a:t>Creates a year book, each year, for child to revisit </a:t>
            </a:r>
          </a:p>
          <a:p>
            <a:r>
              <a:rPr lang="en-GB" dirty="0">
                <a:solidFill>
                  <a:schemeClr val="bg1"/>
                </a:solidFill>
              </a:rPr>
              <a:t>Will send reminders on here for whole class</a:t>
            </a:r>
          </a:p>
        </p:txBody>
      </p:sp>
      <p:pic>
        <p:nvPicPr>
          <p:cNvPr id="2052" name="Picture 4" descr="Home - MarvellousMe">
            <a:extLst>
              <a:ext uri="{FF2B5EF4-FFF2-40B4-BE49-F238E27FC236}">
                <a16:creationId xmlns:a16="http://schemas.microsoft.com/office/drawing/2014/main" id="{E9928615-5B32-4CE1-A448-6310CA5EB2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24925" y="3787775"/>
            <a:ext cx="2790825" cy="2790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596938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0524" y="365125"/>
            <a:ext cx="10963276" cy="1325563"/>
          </a:xfrm>
        </p:spPr>
        <p:txBody>
          <a:bodyPr>
            <a:normAutofit/>
          </a:bodyPr>
          <a:lstStyle/>
          <a:p>
            <a:r>
              <a:rPr lang="en-GB" sz="6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Communication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6225" y="1825625"/>
            <a:ext cx="11077575" cy="4351338"/>
          </a:xfrm>
        </p:spPr>
        <p:txBody>
          <a:bodyPr>
            <a:normAutofit fontScale="85000" lnSpcReduction="20000"/>
          </a:bodyPr>
          <a:lstStyle/>
          <a:p>
            <a:r>
              <a:rPr lang="en-GB" sz="3500" dirty="0">
                <a:solidFill>
                  <a:schemeClr val="bg1"/>
                </a:solidFill>
              </a:rPr>
              <a:t>Teacher on the door, morning and afternoon </a:t>
            </a:r>
          </a:p>
          <a:p>
            <a:r>
              <a:rPr lang="en-GB" sz="3500" dirty="0">
                <a:solidFill>
                  <a:schemeClr val="bg1"/>
                </a:solidFill>
              </a:rPr>
              <a:t>Fortnightly bulletin </a:t>
            </a:r>
          </a:p>
          <a:p>
            <a:r>
              <a:rPr lang="en-GB" sz="3500" dirty="0">
                <a:solidFill>
                  <a:schemeClr val="bg1"/>
                </a:solidFill>
              </a:rPr>
              <a:t>Website calendar which you can subscribe to </a:t>
            </a:r>
          </a:p>
          <a:p>
            <a:r>
              <a:rPr lang="en-GB" sz="3500" dirty="0" err="1">
                <a:solidFill>
                  <a:schemeClr val="bg1"/>
                </a:solidFill>
              </a:rPr>
              <a:t>Parentmail</a:t>
            </a:r>
            <a:endParaRPr lang="en-GB" sz="3500" dirty="0">
              <a:solidFill>
                <a:schemeClr val="bg1"/>
              </a:solidFill>
            </a:endParaRPr>
          </a:p>
          <a:p>
            <a:r>
              <a:rPr lang="en-GB" sz="3500" dirty="0">
                <a:solidFill>
                  <a:schemeClr val="bg1"/>
                </a:solidFill>
              </a:rPr>
              <a:t>Marvellous Me</a:t>
            </a:r>
          </a:p>
          <a:p>
            <a:r>
              <a:rPr lang="en-GB" sz="3500" dirty="0">
                <a:solidFill>
                  <a:schemeClr val="bg1"/>
                </a:solidFill>
              </a:rPr>
              <a:t>You can send emails to class teacher via the office </a:t>
            </a:r>
          </a:p>
          <a:p>
            <a:endParaRPr lang="en-GB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GB" dirty="0">
                <a:solidFill>
                  <a:schemeClr val="bg1"/>
                </a:solidFill>
              </a:rPr>
              <a:t>Refer to communication policy </a:t>
            </a:r>
            <a:r>
              <a:rPr lang="en-GB" dirty="0">
                <a:solidFill>
                  <a:schemeClr val="bg1"/>
                </a:solidFill>
                <a:hlinkClick r:id="rId2"/>
              </a:rPr>
              <a:t>https://primarysite-prod-sorted.s3.amazonaws.com/roundwood-primary-school-redesign/UploadedDocument/018ce376-38db-41c1-83c0-a86f0b5b2a63/communications-final.pdf</a:t>
            </a:r>
            <a:endParaRPr lang="en-GB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en-GB" dirty="0">
              <a:solidFill>
                <a:schemeClr val="bg1"/>
              </a:solidFill>
            </a:endParaRPr>
          </a:p>
        </p:txBody>
      </p:sp>
      <p:pic>
        <p:nvPicPr>
          <p:cNvPr id="3076" name="Picture 4" descr="CEO Dan Costa | OPS Security ...">
            <a:extLst>
              <a:ext uri="{FF2B5EF4-FFF2-40B4-BE49-F238E27FC236}">
                <a16:creationId xmlns:a16="http://schemas.microsoft.com/office/drawing/2014/main" id="{7BF31C4E-88A1-49BF-82E8-2FF8F46494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236" y="365125"/>
            <a:ext cx="3800240" cy="25288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903555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0025" y="0"/>
            <a:ext cx="10515600" cy="1325563"/>
          </a:xfrm>
        </p:spPr>
        <p:txBody>
          <a:bodyPr>
            <a:normAutofit/>
          </a:bodyPr>
          <a:lstStyle/>
          <a:p>
            <a:r>
              <a:rPr lang="en-GB" sz="5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Our Timetable 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CBA86530-6C68-40F5-A1D9-9131A20AC22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04975" y="1044635"/>
            <a:ext cx="10210800" cy="57408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28700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-82550"/>
            <a:ext cx="10515600" cy="1325563"/>
          </a:xfrm>
        </p:spPr>
        <p:txBody>
          <a:bodyPr>
            <a:normAutofit/>
          </a:bodyPr>
          <a:lstStyle/>
          <a:p>
            <a:r>
              <a:rPr lang="en-GB" sz="5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Our Curriculum 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78251AE-9D1F-4930-8A94-89F8D6B0127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FAABB0C-DA1F-4044-9655-FF89E5E7B6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992273"/>
            <a:ext cx="11096625" cy="57392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47194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8764" y="420326"/>
            <a:ext cx="10515600" cy="1325563"/>
          </a:xfrm>
        </p:spPr>
        <p:txBody>
          <a:bodyPr>
            <a:normAutofit/>
          </a:bodyPr>
          <a:lstStyle/>
          <a:p>
            <a:r>
              <a:rPr lang="en-GB" sz="7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Assessments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2426" y="1867187"/>
            <a:ext cx="6153150" cy="473363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4000" b="1" dirty="0">
                <a:solidFill>
                  <a:schemeClr val="bg1"/>
                </a:solidFill>
              </a:rPr>
              <a:t>Optional SATS in Summer 2</a:t>
            </a:r>
          </a:p>
          <a:p>
            <a:pPr marL="0" indent="0">
              <a:buNone/>
            </a:pPr>
            <a:endParaRPr lang="en-GB" sz="3600" b="1" dirty="0">
              <a:solidFill>
                <a:schemeClr val="bg1"/>
              </a:solidFill>
            </a:endParaRPr>
          </a:p>
          <a:p>
            <a:r>
              <a:rPr lang="en-GB" sz="3600" dirty="0">
                <a:solidFill>
                  <a:schemeClr val="bg1"/>
                </a:solidFill>
              </a:rPr>
              <a:t>Reading paper x 2</a:t>
            </a:r>
          </a:p>
          <a:p>
            <a:r>
              <a:rPr lang="en-GB" sz="3600" dirty="0">
                <a:solidFill>
                  <a:schemeClr val="bg1"/>
                </a:solidFill>
              </a:rPr>
              <a:t>Maths paper x 2</a:t>
            </a:r>
          </a:p>
          <a:p>
            <a:r>
              <a:rPr lang="en-GB" sz="3600" dirty="0">
                <a:solidFill>
                  <a:schemeClr val="bg1"/>
                </a:solidFill>
              </a:rPr>
              <a:t>SPAG x 1 </a:t>
            </a:r>
          </a:p>
          <a:p>
            <a:endParaRPr lang="en-GB" dirty="0">
              <a:solidFill>
                <a:schemeClr val="bg1"/>
              </a:solidFill>
            </a:endParaRPr>
          </a:p>
          <a:p>
            <a:endParaRPr lang="en-GB" dirty="0">
              <a:solidFill>
                <a:schemeClr val="bg1"/>
              </a:solidFill>
            </a:endParaRPr>
          </a:p>
          <a:p>
            <a:endParaRPr lang="en-GB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5756564" y="1465407"/>
            <a:ext cx="4426527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dirty="0">
                <a:solidFill>
                  <a:srgbClr val="FFFF00"/>
                </a:solidFill>
              </a:rPr>
              <a:t> 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GB" dirty="0">
              <a:solidFill>
                <a:srgbClr val="FFFF00"/>
              </a:solidFill>
            </a:endParaRPr>
          </a:p>
          <a:p>
            <a:endParaRPr lang="en-GB" dirty="0"/>
          </a:p>
        </p:txBody>
      </p:sp>
      <p:pic>
        <p:nvPicPr>
          <p:cNvPr id="4098" name="Picture 2" descr="Assessment Clipart Images | Free Download | PNG Transparent Background -  Pngtree">
            <a:extLst>
              <a:ext uri="{FF2B5EF4-FFF2-40B4-BE49-F238E27FC236}">
                <a16:creationId xmlns:a16="http://schemas.microsoft.com/office/drawing/2014/main" id="{EF20AFDC-4E75-4F0E-BCAF-F61411DD0A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1426" y="2036835"/>
            <a:ext cx="4171950" cy="4171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8629428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1475" y="365125"/>
            <a:ext cx="10982325" cy="1325563"/>
          </a:xfrm>
        </p:spPr>
        <p:txBody>
          <a:bodyPr/>
          <a:lstStyle/>
          <a:p>
            <a:r>
              <a:rPr lang="en-GB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Homework – KS1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5750" y="1690687"/>
            <a:ext cx="11706225" cy="4876802"/>
          </a:xfrm>
        </p:spPr>
        <p:txBody>
          <a:bodyPr>
            <a:normAutofit/>
          </a:bodyPr>
          <a:lstStyle/>
          <a:p>
            <a:r>
              <a:rPr lang="en-GB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Numbots </a:t>
            </a:r>
          </a:p>
          <a:p>
            <a:endParaRPr lang="en-GB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Reading 4 x a week </a:t>
            </a:r>
          </a:p>
          <a:p>
            <a:endParaRPr lang="en-GB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HFW / Spellings </a:t>
            </a:r>
            <a:r>
              <a:rPr lang="en-GB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(Half termly tests sent home for families to work on the errors)</a:t>
            </a:r>
          </a:p>
          <a:p>
            <a:endParaRPr lang="en-GB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Reading diaries will be checked on a </a:t>
            </a:r>
            <a:r>
              <a:rPr lang="en-GB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Wednesday </a:t>
            </a:r>
            <a:r>
              <a:rPr lang="en-GB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GB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children will be encouraged to change their own books as the year progresses)</a:t>
            </a:r>
          </a:p>
          <a:p>
            <a:endParaRPr lang="en-GB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Additional homework can be completed – by utilising our Dip and Do </a:t>
            </a:r>
          </a:p>
        </p:txBody>
      </p:sp>
      <p:pic>
        <p:nvPicPr>
          <p:cNvPr id="5122" name="Picture 2" descr="7,500+ Boy Homework Stock Illustrations, Royalty-Free Vector Graphics &amp;  Clip Art - iStock | Middle school boy homework, Boy homework overhead, Boy  homework laptop">
            <a:extLst>
              <a:ext uri="{FF2B5EF4-FFF2-40B4-BE49-F238E27FC236}">
                <a16:creationId xmlns:a16="http://schemas.microsoft.com/office/drawing/2014/main" id="{442344F2-503F-4111-BA82-7C8F1A84C5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48775" y="290511"/>
            <a:ext cx="2190750" cy="2190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2717644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9612C0FE20EC9438677A3CD539789CF" ma:contentTypeVersion="17" ma:contentTypeDescription="Create a new document." ma:contentTypeScope="" ma:versionID="f114da2d7b3a5c9a35f69f603eacf10a">
  <xsd:schema xmlns:xsd="http://www.w3.org/2001/XMLSchema" xmlns:xs="http://www.w3.org/2001/XMLSchema" xmlns:p="http://schemas.microsoft.com/office/2006/metadata/properties" xmlns:ns3="d0476826-68d4-4468-a401-68543225fd34" xmlns:ns4="2805c3c8-6e1f-4cf2-bdd3-762d77b14892" targetNamespace="http://schemas.microsoft.com/office/2006/metadata/properties" ma:root="true" ma:fieldsID="609041befefb6a03dd72a3ae50636dac" ns3:_="" ns4:_="">
    <xsd:import namespace="d0476826-68d4-4468-a401-68543225fd34"/>
    <xsd:import namespace="2805c3c8-6e1f-4cf2-bdd3-762d77b14892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4:SharedWithUsers" minOccurs="0"/>
                <xsd:element ref="ns4:SharedWithDetails" minOccurs="0"/>
                <xsd:element ref="ns4:SharingHintHash" minOccurs="0"/>
                <xsd:element ref="ns3:MediaLengthInSeconds" minOccurs="0"/>
                <xsd:element ref="ns3:_activity" minOccurs="0"/>
                <xsd:element ref="ns3:MediaServiceObjectDetectorVersions" minOccurs="0"/>
                <xsd:element ref="ns3:MediaServiceSystemTags" minOccurs="0"/>
                <xsd:element ref="ns3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0476826-68d4-4468-a401-68543225fd3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  <xsd:element name="_activity" ma:index="21" nillable="true" ma:displayName="_activity" ma:hidden="true" ma:internalName="_activity">
      <xsd:simpleType>
        <xsd:restriction base="dms:Note"/>
      </xsd:simpleType>
    </xsd:element>
    <xsd:element name="MediaServiceObjectDetectorVersions" ma:index="2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ystemTags" ma:index="23" nillable="true" ma:displayName="MediaServiceSystemTags" ma:hidden="true" ma:internalName="MediaServiceSystemTags" ma:readOnly="true">
      <xsd:simpleType>
        <xsd:restriction base="dms:Note"/>
      </xsd:simpleType>
    </xsd:element>
    <xsd:element name="MediaServiceSearchProperties" ma:index="24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805c3c8-6e1f-4cf2-bdd3-762d77b14892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9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d0476826-68d4-4468-a401-68543225fd34" xsi:nil="true"/>
  </documentManagement>
</p:properties>
</file>

<file path=customXml/itemProps1.xml><?xml version="1.0" encoding="utf-8"?>
<ds:datastoreItem xmlns:ds="http://schemas.openxmlformats.org/officeDocument/2006/customXml" ds:itemID="{13DBC9A6-8E91-47FA-93CA-0ABF253B59C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0476826-68d4-4468-a401-68543225fd34"/>
    <ds:schemaRef ds:uri="2805c3c8-6e1f-4cf2-bdd3-762d77b1489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5F9F7C76-FDAA-48F9-8669-0EB07FA7C434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72BC6A41-0A0E-471B-81D5-FE2383293440}">
  <ds:schemaRefs>
    <ds:schemaRef ds:uri="http://purl.org/dc/elements/1.1/"/>
    <ds:schemaRef ds:uri="http://schemas.microsoft.com/office/2006/documentManagement/types"/>
    <ds:schemaRef ds:uri="d0476826-68d4-4468-a401-68543225fd34"/>
    <ds:schemaRef ds:uri="http://purl.org/dc/terms/"/>
    <ds:schemaRef ds:uri="http://schemas.openxmlformats.org/package/2006/metadata/core-properties"/>
    <ds:schemaRef ds:uri="2805c3c8-6e1f-4cf2-bdd3-762d77b14892"/>
    <ds:schemaRef ds:uri="http://purl.org/dc/dcmitype/"/>
    <ds:schemaRef ds:uri="http://schemas.microsoft.com/office/infopath/2007/PartnerControls"/>
    <ds:schemaRef ds:uri="http://schemas.microsoft.com/office/2006/metadata/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9734</TotalTime>
  <Words>840</Words>
  <Application>Microsoft Office PowerPoint</Application>
  <PresentationFormat>Widescreen</PresentationFormat>
  <Paragraphs>120</Paragraphs>
  <Slides>21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6" baseType="lpstr">
      <vt:lpstr>Arial</vt:lpstr>
      <vt:lpstr>Bradley Hand ITC</vt:lpstr>
      <vt:lpstr>Calibri</vt:lpstr>
      <vt:lpstr>Calibri Light</vt:lpstr>
      <vt:lpstr>Office Theme</vt:lpstr>
      <vt:lpstr>Meet the Teacher   Year 2 </vt:lpstr>
      <vt:lpstr>Meet the Y2 Team</vt:lpstr>
      <vt:lpstr>Our school values </vt:lpstr>
      <vt:lpstr>Marvellous Me </vt:lpstr>
      <vt:lpstr>Communication </vt:lpstr>
      <vt:lpstr>Our Timetable </vt:lpstr>
      <vt:lpstr>Our Curriculum </vt:lpstr>
      <vt:lpstr>Assessments </vt:lpstr>
      <vt:lpstr>Homework – KS1 </vt:lpstr>
      <vt:lpstr>Reading </vt:lpstr>
      <vt:lpstr>Proposed Trips and Events </vt:lpstr>
      <vt:lpstr>Useful Information</vt:lpstr>
      <vt:lpstr>Useful Information   </vt:lpstr>
      <vt:lpstr>PE &amp; Games </vt:lpstr>
      <vt:lpstr>Uniform</vt:lpstr>
      <vt:lpstr>Uniform – Expectations   </vt:lpstr>
      <vt:lpstr>Attendance – it really does matter!</vt:lpstr>
      <vt:lpstr>Behaviour </vt:lpstr>
      <vt:lpstr>Home support</vt:lpstr>
      <vt:lpstr>Hot meals / Packed lunches </vt:lpstr>
      <vt:lpstr>Questions</vt:lpstr>
    </vt:vector>
  </TitlesOfParts>
  <Company>SchoolTST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Welcome to Year 1</dc:title>
  <dc:creator>Head</dc:creator>
  <cp:lastModifiedBy>Ellie Leslie</cp:lastModifiedBy>
  <cp:revision>49</cp:revision>
  <dcterms:created xsi:type="dcterms:W3CDTF">2022-09-06T13:09:57Z</dcterms:created>
  <dcterms:modified xsi:type="dcterms:W3CDTF">2024-07-02T15:57:46Z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0x01010069612C0FE20EC9438677A3CD539789CF</vt:lpwstr>
  </property>
</Properties>
</file>