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72" r:id="rId7"/>
    <p:sldId id="277" r:id="rId8"/>
    <p:sldId id="278" r:id="rId9"/>
    <p:sldId id="259" r:id="rId10"/>
    <p:sldId id="273" r:id="rId11"/>
    <p:sldId id="274" r:id="rId12"/>
    <p:sldId id="280" r:id="rId13"/>
    <p:sldId id="261" r:id="rId14"/>
    <p:sldId id="291" r:id="rId15"/>
    <p:sldId id="263" r:id="rId16"/>
    <p:sldId id="279" r:id="rId17"/>
    <p:sldId id="260" r:id="rId18"/>
    <p:sldId id="281" r:id="rId19"/>
    <p:sldId id="287" r:id="rId20"/>
    <p:sldId id="275" r:id="rId21"/>
    <p:sldId id="290" r:id="rId22"/>
    <p:sldId id="282" r:id="rId23"/>
    <p:sldId id="276" r:id="rId24"/>
    <p:sldId id="283" r:id="rId25"/>
    <p:sldId id="266" r:id="rId26"/>
    <p:sldId id="271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ildman" initials="EW" lastIdx="1" clrIdx="0">
    <p:extLst>
      <p:ext uri="{19B8F6BF-5375-455C-9EA6-DF929625EA0E}">
        <p15:presenceInfo xmlns:p15="http://schemas.microsoft.com/office/powerpoint/2012/main" userId="Emma Wild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>
        <p:scale>
          <a:sx n="70" d="100"/>
          <a:sy n="70" d="100"/>
        </p:scale>
        <p:origin x="7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0271D-6F4F-46BD-970A-19CA3268A47B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20E33-398F-4E7C-83D6-5BE2CCD9F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71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341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9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52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27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04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661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373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643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792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309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</a:t>
            </a:r>
            <a:r>
              <a:rPr lang="en-GB" smtClean="0"/>
              <a:t>be</a:t>
            </a:r>
            <a:r>
              <a:rPr lang="en-GB" baseline="0" smtClean="0"/>
              <a:t> awae that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4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7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85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60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711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7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aim to: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our children with the best the world has to offer whilst igniting a passion for learning, along with their enthusiasm and curiosity to explore</a:t>
            </a:r>
          </a:p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our children so that they strive to achieve their best, and to think to remember.</a:t>
            </a:r>
          </a:p>
          <a:p>
            <a:pPr fontAlgn="t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t"/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children so that they can converse, share in relationships and academically succeed beyond their time with us; being truly motivated by the successes and development they have made over time.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3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37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963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037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985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104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20E33-398F-4E7C-83D6-5BE2CCD9FD4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06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26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6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7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0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3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8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30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BCF-4AA0-45FD-8C41-4B7CCBED20B2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3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1D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2EBCF-4AA0-45FD-8C41-4B7CCBED20B2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ADF8-7DE8-4ABD-98F1-1C1AB558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arysite-prod-sorted.s3.amazonaws.com/roundwood-primary-school-redesign/UploadedDocument/018ce376-38db-41c1-83c0-a86f0b5b2a63/communications-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Teacher – 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3853543"/>
            <a:ext cx="2190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 – KS1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056970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Numbots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print stickers with details to go on reading record books in September 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HFW / Spellings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checked half termly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school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errors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to practice)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books will be changed on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homework can be completed – by utilising our Dip and Do 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49" y="935369"/>
            <a:ext cx="9034768" cy="576568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17" y="-208081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 and Do Homework tasks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508" y="254289"/>
            <a:ext cx="6212898" cy="6174860"/>
          </a:xfrm>
          <a:prstGeom prst="rect">
            <a:avLst/>
          </a:prstGeom>
        </p:spPr>
      </p:pic>
      <p:pic>
        <p:nvPicPr>
          <p:cNvPr id="8" name="Picture 7" descr="C:\Users\Head\AppData\Local\Temp\Temp1_great-books-guide-poster-social-cards.zip\primary-social-squar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9250"/>
            <a:ext cx="4490171" cy="403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7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Trips and Events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FF00"/>
                </a:solidFill>
              </a:rPr>
              <a:t>Waddesdon</a:t>
            </a:r>
            <a:r>
              <a:rPr lang="en-GB" dirty="0" smtClean="0">
                <a:solidFill>
                  <a:srgbClr val="FFFF00"/>
                </a:solidFill>
              </a:rPr>
              <a:t> Trip</a:t>
            </a:r>
            <a:r>
              <a:rPr lang="en-GB" dirty="0" smtClean="0">
                <a:solidFill>
                  <a:srgbClr val="FFFF00"/>
                </a:solidFill>
              </a:rPr>
              <a:t> is sometimes offered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End of Year 1 trip to the zoo - £34.50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Pantomine</a:t>
            </a:r>
            <a:r>
              <a:rPr lang="en-US" dirty="0" smtClean="0">
                <a:solidFill>
                  <a:srgbClr val="FFFF00"/>
                </a:solidFill>
              </a:rPr>
              <a:t>/cinema at Christmas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Trip to the library in Buckingham.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Walk to the church – related to RE work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Information – Tingewick  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day is 8:45am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day is 3:15pm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Wraparound care run by S4A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 club open from 7:30am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Afterschool club open until 6:00pm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book a session in S4A breakfast club or after school club. Go to the S4A website and click on Roundwood school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Information – Tingewick   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bags – rucksacks are not permitted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toys or stationary to be brought in from home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conditions / allergies must be detailed on a healthcare plan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anyone else is picking your child up, please e-mail or call the school office otherwise we will not be able to send your child home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&amp; Games – Tingewick  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31709"/>
            <a:ext cx="10515600" cy="4827423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is on </a:t>
            </a:r>
            <a:r>
              <a:rPr lang="en-GB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Tuesday and Friday</a:t>
            </a:r>
            <a:endParaRPr lang="en-GB" sz="3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come dressed in your PE Kit on both days</a:t>
            </a: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 wear the correct uniform for PE, and not dress down clothes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– Tingewick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sweatshirt or cardigan with school </a:t>
            </a:r>
            <a:r>
              <a:rPr lang="en-GB" sz="5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  <a:p>
            <a:r>
              <a:rPr lang="en-GB" sz="5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</a:t>
            </a:r>
            <a:r>
              <a:rPr lang="en-GB" sz="5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polo shirt or plain white blouse </a:t>
            </a:r>
          </a:p>
          <a:p>
            <a:r>
              <a:rPr lang="en-GB" sz="5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Grey skirt/pinafore/trousers/shorts; </a:t>
            </a:r>
            <a:r>
              <a:rPr lang="en-GB" sz="5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school </a:t>
            </a:r>
            <a:r>
              <a:rPr lang="en-GB" sz="5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en-GB" sz="5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Grey </a:t>
            </a:r>
            <a:r>
              <a:rPr lang="en-GB" sz="5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socks </a:t>
            </a:r>
          </a:p>
          <a:p>
            <a:r>
              <a:rPr lang="en-GB" sz="5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GB" sz="5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socks </a:t>
            </a:r>
          </a:p>
          <a:p>
            <a:r>
              <a:rPr lang="en-GB" sz="5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or grey tights </a:t>
            </a:r>
            <a:endParaRPr lang="en-GB" sz="5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</a:t>
            </a:r>
            <a:r>
              <a:rPr lang="en-GB" sz="5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leather school </a:t>
            </a:r>
            <a:r>
              <a:rPr lang="en-GB" sz="5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shoes (not trainers)</a:t>
            </a:r>
          </a:p>
          <a:p>
            <a:r>
              <a:rPr lang="en-GB" sz="5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and white gingham dress or playsuit </a:t>
            </a:r>
            <a:endParaRPr lang="en-GB" sz="5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5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5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require a </a:t>
            </a:r>
            <a:r>
              <a:rPr lang="en-GB" sz="5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bookbag</a:t>
            </a:r>
            <a:r>
              <a:rPr lang="en-GB" sz="5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water bottle and wellington boots </a:t>
            </a:r>
            <a:endParaRPr lang="en-GB" sz="5100" dirty="0"/>
          </a:p>
        </p:txBody>
      </p:sp>
    </p:spTree>
    <p:extLst>
      <p:ext uri="{BB962C8B-B14F-4D97-AF65-F5344CB8AC3E}">
        <p14:creationId xmlns:p14="http://schemas.microsoft.com/office/powerpoint/2010/main" val="3340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– Expectations  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hair / and or fringes must be tied back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Studs for pierced ears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other jewellery permitted (unless for religious reasons)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make up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nail varnish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extreme hair cuts e.g. mullets / close shaven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hair dye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– it really does matter!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chool Absence Data PDF - Silly School Education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2327"/>
            <a:ext cx="11942618" cy="541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31D27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Y1 Team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Field – Class teacher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Nichols – Teaching Assistant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behaviour incidents are reported on our CPOMS behaviour system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and swearing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incidents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receive a call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launching a kindness campaign in September to help us stamp out low level unkind behaviours – we will ask for your support with this </a:t>
            </a:r>
          </a:p>
        </p:txBody>
      </p:sp>
    </p:spTree>
    <p:extLst>
      <p:ext uri="{BB962C8B-B14F-4D97-AF65-F5344CB8AC3E}">
        <p14:creationId xmlns:p14="http://schemas.microsoft.com/office/powerpoint/2010/main" val="38713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from home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your child arrives on time each morning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your child with reading, spelling and homework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bookbags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bags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us informed of anything that may affect your child’s learning or happiness 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Regularly check Marvellous Me,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Parentmail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school calendar on the school website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meals / Packed lunches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meals are provided free of charge to all children up to Year 2. 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child does not want a hot meal, you can provide them with a packed lunch.</a:t>
            </a:r>
          </a:p>
          <a:p>
            <a:pPr fontAlgn="t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would like your child to receive hot meals, please ensure you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from fresh start directly – information on the website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8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ree Questions Clipart Pictures - Cliparti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69" y="1969315"/>
            <a:ext cx="2425262" cy="36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school values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3661" y="1384528"/>
            <a:ext cx="8542132" cy="4983744"/>
            <a:chOff x="1824934" y="1487189"/>
            <a:chExt cx="8542132" cy="498374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934" y="3963626"/>
              <a:ext cx="8542132" cy="2507307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534" y="1487189"/>
              <a:ext cx="6588932" cy="247643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 flipH="1">
            <a:off x="8818790" y="1858333"/>
            <a:ext cx="2881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We lead with nurture </a:t>
            </a:r>
            <a:endParaRPr lang="en-GB" sz="4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Marvellous Me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Informs parents about current learning and exciting opportunities in the classroom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Acts as a celebration platform where teachers share badges and thumbs up (house points)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Instant notifications for parents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Celebrated weekly in assembly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Creates a year book, each year, for child to revisit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Teacher on the door, morning and afternoon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Fortnightly bulletin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Website calendar which you can subscribe to </a:t>
            </a:r>
          </a:p>
          <a:p>
            <a:r>
              <a:rPr lang="en-GB" dirty="0" err="1" smtClean="0">
                <a:solidFill>
                  <a:schemeClr val="bg1"/>
                </a:solidFill>
              </a:rPr>
              <a:t>Parentmail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Marvellous </a:t>
            </a:r>
            <a:r>
              <a:rPr lang="en-GB" dirty="0" smtClean="0">
                <a:solidFill>
                  <a:schemeClr val="bg1"/>
                </a:solidFill>
              </a:rPr>
              <a:t>Me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Emails to class teacher via the office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Refer to communication </a:t>
            </a:r>
            <a:r>
              <a:rPr lang="en-GB" dirty="0">
                <a:solidFill>
                  <a:schemeClr val="bg1"/>
                </a:solidFill>
              </a:rPr>
              <a:t>policy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primarysite-prod-sorted.s3.amazonaws.com/roundwood-primary-school-redesign/UploadedDocument/018ce376-38db-41c1-83c0-a86f0b5b2a63/communications-final.pdf</a:t>
            </a: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0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Timetable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344"/>
          <a:stretch/>
        </p:blipFill>
        <p:spPr>
          <a:xfrm>
            <a:off x="512618" y="712905"/>
            <a:ext cx="9587346" cy="603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9893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Curriculum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7" y="646768"/>
            <a:ext cx="9463520" cy="621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9" y="-272184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Autumn 1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73" y="700520"/>
            <a:ext cx="8909773" cy="605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7188"/>
            <a:ext cx="101068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Year </a:t>
            </a:r>
            <a:r>
              <a:rPr lang="en-GB" u="sng" dirty="0">
                <a:solidFill>
                  <a:schemeClr val="bg1"/>
                </a:solidFill>
              </a:rPr>
              <a:t>1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Checks of phonic sounds – different points in the year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Reading of tricky words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End of term assessments – </a:t>
            </a:r>
            <a:r>
              <a:rPr lang="en-US" dirty="0" err="1" smtClean="0">
                <a:solidFill>
                  <a:schemeClr val="bg1"/>
                </a:solidFill>
              </a:rPr>
              <a:t>maths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Reading papers if the children are ready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Writing moderation takes place across school throughout the year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June – Phonics Screening Check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56564" y="1465407"/>
            <a:ext cx="44265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2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12C0FE20EC9438677A3CD539789CF" ma:contentTypeVersion="15" ma:contentTypeDescription="Create a new document." ma:contentTypeScope="" ma:versionID="87b3281cf181a3f2c1c79352f0b91cfc">
  <xsd:schema xmlns:xsd="http://www.w3.org/2001/XMLSchema" xmlns:xs="http://www.w3.org/2001/XMLSchema" xmlns:p="http://schemas.microsoft.com/office/2006/metadata/properties" xmlns:ns3="d0476826-68d4-4468-a401-68543225fd34" xmlns:ns4="2805c3c8-6e1f-4cf2-bdd3-762d77b14892" targetNamespace="http://schemas.microsoft.com/office/2006/metadata/properties" ma:root="true" ma:fieldsID="4152ce6a63a87d750332cb2e11d4fe26" ns3:_="" ns4:_="">
    <xsd:import namespace="d0476826-68d4-4468-a401-68543225fd34"/>
    <xsd:import namespace="2805c3c8-6e1f-4cf2-bdd3-762d77b148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76826-68d4-4468-a401-68543225f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5c3c8-6e1f-4cf2-bdd3-762d77b14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476826-68d4-4468-a401-68543225fd34" xsi:nil="true"/>
  </documentManagement>
</p:properties>
</file>

<file path=customXml/itemProps1.xml><?xml version="1.0" encoding="utf-8"?>
<ds:datastoreItem xmlns:ds="http://schemas.openxmlformats.org/officeDocument/2006/customXml" ds:itemID="{448E8456-C2CF-4705-AFF5-EBAFCEBAF7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476826-68d4-4468-a401-68543225fd34"/>
    <ds:schemaRef ds:uri="2805c3c8-6e1f-4cf2-bdd3-762d77b148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0B85DD-6AE7-407C-BAC6-61E7B55C87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DD411C-0CD3-4CA0-BC35-DC9EBB7B1FB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d0476826-68d4-4468-a401-68543225fd34"/>
    <ds:schemaRef ds:uri="http://www.w3.org/XML/1998/namespace"/>
    <ds:schemaRef ds:uri="http://purl.org/dc/terms/"/>
    <ds:schemaRef ds:uri="http://schemas.microsoft.com/office/2006/metadata/properties"/>
    <ds:schemaRef ds:uri="2805c3c8-6e1f-4cf2-bdd3-762d77b14892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15044</TotalTime>
  <Words>718</Words>
  <Application>Microsoft Office PowerPoint</Application>
  <PresentationFormat>Widescreen</PresentationFormat>
  <Paragraphs>131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Bradley Hand ITC</vt:lpstr>
      <vt:lpstr>Calibri</vt:lpstr>
      <vt:lpstr>Calibri Light</vt:lpstr>
      <vt:lpstr>Office Theme</vt:lpstr>
      <vt:lpstr>Meet the Teacher –  Year 1 </vt:lpstr>
      <vt:lpstr>Meet the Y1 Team</vt:lpstr>
      <vt:lpstr>Our school values </vt:lpstr>
      <vt:lpstr>Marvellous Me </vt:lpstr>
      <vt:lpstr>Communication </vt:lpstr>
      <vt:lpstr>Our Timetable </vt:lpstr>
      <vt:lpstr>Our Curriculum </vt:lpstr>
      <vt:lpstr>Autumn 1 Learning </vt:lpstr>
      <vt:lpstr>Assessments </vt:lpstr>
      <vt:lpstr>Homework – KS1 </vt:lpstr>
      <vt:lpstr>Dip and Do Homework tasks </vt:lpstr>
      <vt:lpstr>Reading </vt:lpstr>
      <vt:lpstr>Proposed Trips and Events </vt:lpstr>
      <vt:lpstr>Useful Information – Tingewick   </vt:lpstr>
      <vt:lpstr>Useful Information – Tingewick    </vt:lpstr>
      <vt:lpstr>PE &amp; Games – Tingewick   </vt:lpstr>
      <vt:lpstr>Uniform – Tingewick </vt:lpstr>
      <vt:lpstr>Uniform – Expectations   </vt:lpstr>
      <vt:lpstr>Attendance – it really does matter!</vt:lpstr>
      <vt:lpstr>Behaviour </vt:lpstr>
      <vt:lpstr>Support from home </vt:lpstr>
      <vt:lpstr>Hot meals / Packed lunches </vt:lpstr>
      <vt:lpstr>Questions</vt:lpstr>
    </vt:vector>
  </TitlesOfParts>
  <Company>SchoolTST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Head</dc:creator>
  <cp:lastModifiedBy>Laura Field</cp:lastModifiedBy>
  <cp:revision>56</cp:revision>
  <cp:lastPrinted>2024-07-02T14:57:22Z</cp:lastPrinted>
  <dcterms:created xsi:type="dcterms:W3CDTF">2022-09-06T13:09:57Z</dcterms:created>
  <dcterms:modified xsi:type="dcterms:W3CDTF">2024-07-02T21:33:30Z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0x01010069612C0FE20EC9438677A3CD539789CF</vt:lpwstr>
  </property>
</Properties>
</file>